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0" r:id="rId4"/>
  </p:sldMasterIdLst>
  <p:notesMasterIdLst>
    <p:notesMasterId r:id="rId13"/>
  </p:notesMasterIdLst>
  <p:handoutMasterIdLst>
    <p:handoutMasterId r:id="rId14"/>
  </p:handoutMasterIdLst>
  <p:sldIdLst>
    <p:sldId id="2427" r:id="rId5"/>
    <p:sldId id="2432" r:id="rId6"/>
    <p:sldId id="2428" r:id="rId7"/>
    <p:sldId id="2429" r:id="rId8"/>
    <p:sldId id="2433" r:id="rId9"/>
    <p:sldId id="2434" r:id="rId10"/>
    <p:sldId id="2431" r:id="rId11"/>
    <p:sldId id="2435" r:id="rId12"/>
  </p:sldIdLst>
  <p:sldSz cx="12192000" cy="6858000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F5DF"/>
    <a:srgbClr val="CAEECA"/>
    <a:srgbClr val="0000CC"/>
    <a:srgbClr val="FF9603"/>
    <a:srgbClr val="F48035"/>
    <a:srgbClr val="FF9933"/>
    <a:srgbClr val="339933"/>
    <a:srgbClr val="FFE7E7"/>
    <a:srgbClr val="E7F5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淺色樣式 3 - 輔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淺色樣式 3 - 輔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22" autoAdjust="0"/>
    <p:restoredTop sz="93341" autoAdjust="0"/>
  </p:normalViewPr>
  <p:slideViewPr>
    <p:cSldViewPr snapToGrid="0">
      <p:cViewPr varScale="1">
        <p:scale>
          <a:sx n="83" d="100"/>
          <a:sy n="83" d="100"/>
        </p:scale>
        <p:origin x="73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5"/>
    </p:cViewPr>
  </p:sorterViewPr>
  <p:notesViewPr>
    <p:cSldViewPr snapToGrid="0">
      <p:cViewPr varScale="1">
        <p:scale>
          <a:sx n="83" d="100"/>
          <a:sy n="83" d="100"/>
        </p:scale>
        <p:origin x="3869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08DE6A-590B-4CB2-A463-88E2F1D4776C}" type="doc">
      <dgm:prSet loTypeId="urn:microsoft.com/office/officeart/2005/8/layout/hierarchy2" loCatId="hierarchy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zh-TW" altLang="en-US"/>
        </a:p>
      </dgm:t>
    </dgm:pt>
    <dgm:pt modelId="{F2D94759-F422-47AA-A988-853D24966AEC}">
      <dgm:prSet phldrT="[文字]" custT="1"/>
      <dgm:spPr/>
      <dgm:t>
        <a:bodyPr/>
        <a:lstStyle/>
        <a:p>
          <a:r>
            <a:rPr lang="zh-TW" altLang="en-US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特定產業共通問題</a:t>
          </a:r>
        </a:p>
      </dgm:t>
    </dgm:pt>
    <dgm:pt modelId="{9650A9FC-C5EF-4EE1-BA6E-65FCA8563BC5}" type="parTrans" cxnId="{EECCA475-B899-4152-8F2A-EDBF1F722BAF}">
      <dgm:prSet/>
      <dgm:spPr/>
      <dgm:t>
        <a:bodyPr/>
        <a:lstStyle/>
        <a:p>
          <a:endParaRPr lang="zh-TW" altLang="en-US" sz="1600" b="1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0FFCE63-1C8E-468B-9958-95F6145B2069}" type="sibTrans" cxnId="{EECCA475-B899-4152-8F2A-EDBF1F722BAF}">
      <dgm:prSet/>
      <dgm:spPr/>
      <dgm:t>
        <a:bodyPr/>
        <a:lstStyle/>
        <a:p>
          <a:endParaRPr lang="zh-TW" altLang="en-US" sz="1600" b="1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9C6AE0F-CC38-42C3-BC9E-4F492D19DA75}">
      <dgm:prSet phldrT="[文字]" custT="1"/>
      <dgm:spPr/>
      <dgm:t>
        <a:bodyPr/>
        <a:lstStyle/>
        <a:p>
          <a:r>
            <a:rPr lang="zh-TW" altLang="en-US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新創企業</a:t>
          </a:r>
          <a:endParaRPr lang="en-US" altLang="zh-TW" sz="16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提供創新服務方案</a:t>
          </a:r>
          <a:r>
            <a: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6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96DB59D-D337-4252-88ED-AEDBE793D599}" type="parTrans" cxnId="{E4AC3402-EC4D-4067-9894-FD16F3F579AF}">
      <dgm:prSet custT="1"/>
      <dgm:spPr/>
      <dgm:t>
        <a:bodyPr/>
        <a:lstStyle/>
        <a:p>
          <a:endParaRPr lang="zh-TW" altLang="en-US" sz="1600" b="1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D1C130E-D007-4C3F-A94F-E5193C4C6DAD}" type="sibTrans" cxnId="{E4AC3402-EC4D-4067-9894-FD16F3F579AF}">
      <dgm:prSet/>
      <dgm:spPr/>
      <dgm:t>
        <a:bodyPr/>
        <a:lstStyle/>
        <a:p>
          <a:endParaRPr lang="zh-TW" altLang="en-US" sz="1600" b="1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F721-6FE9-4DB1-98E7-3326ADED7D6C}">
      <dgm:prSet phldrT="[文字]" custT="1"/>
      <dgm:spPr/>
      <dgm:t>
        <a:bodyPr/>
        <a:lstStyle/>
        <a:p>
          <a:r>
            <a:rPr lang="zh-TW" altLang="en-US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共創研發出解決產業</a:t>
          </a:r>
          <a:endParaRPr lang="en-US" altLang="zh-TW" sz="16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共通困境之方案</a:t>
          </a:r>
        </a:p>
      </dgm:t>
    </dgm:pt>
    <dgm:pt modelId="{784CF2C7-E58C-4A1E-B5AC-43919BF6E12D}" type="parTrans" cxnId="{78477323-204D-4BB5-BAE1-7969550EC7BF}">
      <dgm:prSet custT="1"/>
      <dgm:spPr/>
      <dgm:t>
        <a:bodyPr/>
        <a:lstStyle/>
        <a:p>
          <a:endParaRPr lang="zh-TW" altLang="en-US" sz="1600" b="1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A8DD76D-8BCF-4F32-A1D3-A74640B9F5B5}" type="sibTrans" cxnId="{78477323-204D-4BB5-BAE1-7969550EC7BF}">
      <dgm:prSet/>
      <dgm:spPr/>
      <dgm:t>
        <a:bodyPr/>
        <a:lstStyle/>
        <a:p>
          <a:endParaRPr lang="zh-TW" altLang="en-US" sz="1600" b="1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A4B25DB-E1FB-4899-8ECC-96C99F1F7EDF}">
      <dgm:prSet phldrT="[文字]" custT="1"/>
      <dgm:spPr/>
      <dgm:t>
        <a:bodyPr/>
        <a:lstStyle/>
        <a:p>
          <a:r>
            <a:rPr lang="zh-TW" altLang="en-US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中小企業</a:t>
          </a:r>
          <a:endParaRPr lang="en-US" altLang="zh-TW" sz="16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示範案例概念驗證代表</a:t>
          </a:r>
          <a:r>
            <a: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6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37AAA78-C251-4D63-84C0-A75EC42FF8ED}" type="parTrans" cxnId="{CEF57D18-C96B-4B29-AB9D-C98C6909E5DD}">
      <dgm:prSet custT="1"/>
      <dgm:spPr/>
      <dgm:t>
        <a:bodyPr/>
        <a:lstStyle/>
        <a:p>
          <a:endParaRPr lang="zh-TW" altLang="en-US" sz="1600" b="1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8ACD4D9-2A4F-4008-874D-41CEC68B2639}" type="sibTrans" cxnId="{CEF57D18-C96B-4B29-AB9D-C98C6909E5DD}">
      <dgm:prSet/>
      <dgm:spPr/>
      <dgm:t>
        <a:bodyPr/>
        <a:lstStyle/>
        <a:p>
          <a:endParaRPr lang="zh-TW" altLang="en-US" sz="1600" b="1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0AA0909-5A6D-49BD-82E1-97D4E334D9C0}">
      <dgm:prSet custT="1"/>
      <dgm:spPr>
        <a:solidFill>
          <a:schemeClr val="accent6">
            <a:lumMod val="60000"/>
            <a:lumOff val="40000"/>
            <a:alpha val="50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10160" tIns="10160" rIns="10160" bIns="10160" numCol="1" spcCol="1270" anchor="ctr" anchorCtr="0"/>
        <a:lstStyle/>
        <a:p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周圍產業夥伴</a:t>
          </a: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中小企業</a:t>
          </a: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6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704BCF4-7492-4815-A949-60808389CBC9}" type="parTrans" cxnId="{4237B3E4-E856-4E2F-8D07-07DCEBE98EDE}">
      <dgm:prSet custT="1"/>
      <dgm:spPr/>
      <dgm:t>
        <a:bodyPr/>
        <a:lstStyle/>
        <a:p>
          <a:endParaRPr lang="zh-TW" altLang="en-US" sz="1600" b="1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D55A082-5FAC-4B09-A6CE-BC97E04EE5C0}" type="sibTrans" cxnId="{4237B3E4-E856-4E2F-8D07-07DCEBE98EDE}">
      <dgm:prSet/>
      <dgm:spPr/>
      <dgm:t>
        <a:bodyPr/>
        <a:lstStyle/>
        <a:p>
          <a:endParaRPr lang="zh-TW" altLang="en-US" sz="1600" b="1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8D2C69E-7158-4CEB-99A4-779CDEB4994E}">
      <dgm:prSet custT="1"/>
      <dgm:spPr/>
      <dgm:t>
        <a:bodyPr/>
        <a:lstStyle/>
        <a:p>
          <a:r>
            <a:rPr lang="zh-TW" altLang="en-US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周圍產業夥伴</a:t>
          </a:r>
          <a:r>
            <a: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中小企業</a:t>
          </a:r>
          <a:r>
            <a: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6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B6875DE-A941-4F25-94E8-986158FD9FB8}" type="parTrans" cxnId="{4E416CD2-91E3-453B-94B5-04FC6712A2DF}">
      <dgm:prSet custT="1"/>
      <dgm:spPr/>
      <dgm:t>
        <a:bodyPr/>
        <a:lstStyle/>
        <a:p>
          <a:endParaRPr lang="zh-TW" altLang="en-US" sz="1600" b="1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FCEFCF6-BCF3-4CE7-B276-AEA89C7E4B1F}" type="sibTrans" cxnId="{4E416CD2-91E3-453B-94B5-04FC6712A2DF}">
      <dgm:prSet/>
      <dgm:spPr/>
      <dgm:t>
        <a:bodyPr/>
        <a:lstStyle/>
        <a:p>
          <a:endParaRPr lang="zh-TW" altLang="en-US" sz="1600" b="1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7725EFC-76C2-4CDD-A3FA-8AE720D4BC50}">
      <dgm:prSet custT="1"/>
      <dgm:spPr/>
      <dgm:t>
        <a:bodyPr/>
        <a:lstStyle/>
        <a:p>
          <a:r>
            <a:rPr lang="zh-TW" altLang="en-US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周圍產業夥伴</a:t>
          </a:r>
          <a:r>
            <a: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中小企業</a:t>
          </a:r>
          <a:r>
            <a: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6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08D5137-CCD4-4379-AFF4-740E0D3A3AF8}" type="parTrans" cxnId="{85C35B83-E9E3-4B26-9C3F-74CC1754449A}">
      <dgm:prSet custT="1"/>
      <dgm:spPr/>
      <dgm:t>
        <a:bodyPr/>
        <a:lstStyle/>
        <a:p>
          <a:endParaRPr lang="zh-TW" altLang="en-US" sz="1600" b="1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4009536-CF9D-49BB-B101-4ECF90F74ACB}" type="sibTrans" cxnId="{85C35B83-E9E3-4B26-9C3F-74CC1754449A}">
      <dgm:prSet/>
      <dgm:spPr/>
      <dgm:t>
        <a:bodyPr/>
        <a:lstStyle/>
        <a:p>
          <a:endParaRPr lang="zh-TW" altLang="en-US" sz="1600" b="1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5B98E77-CA29-4487-9905-9FB890F22FF5}">
      <dgm:prSet phldrT="[文字]" custT="1"/>
      <dgm:spPr/>
      <dgm:t>
        <a:bodyPr/>
        <a:lstStyle/>
        <a:p>
          <a:r>
            <a:rPr lang="zh-TW" altLang="en-US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上游業者出題</a:t>
          </a:r>
          <a:r>
            <a: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協力推動並擴散至下游中小企業</a:t>
          </a:r>
          <a:r>
            <a: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6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C2E4DE1-F2AE-4852-90FF-F7515E1B269D}" type="parTrans" cxnId="{EFA289DD-48C3-48A5-A5E2-2266F9DCC595}">
      <dgm:prSet/>
      <dgm:spPr/>
      <dgm:t>
        <a:bodyPr/>
        <a:lstStyle/>
        <a:p>
          <a:endParaRPr lang="zh-TW" altLang="en-US"/>
        </a:p>
      </dgm:t>
    </dgm:pt>
    <dgm:pt modelId="{75B454BF-DCFD-4AD6-A052-E1937DEF4655}" type="sibTrans" cxnId="{EFA289DD-48C3-48A5-A5E2-2266F9DCC595}">
      <dgm:prSet/>
      <dgm:spPr/>
      <dgm:t>
        <a:bodyPr/>
        <a:lstStyle/>
        <a:p>
          <a:endParaRPr lang="zh-TW" altLang="en-US"/>
        </a:p>
      </dgm:t>
    </dgm:pt>
    <dgm:pt modelId="{982276A5-7BED-4AF7-ABDE-C7894AA47CF2}">
      <dgm:prSet custT="1"/>
      <dgm:spPr/>
      <dgm:t>
        <a:bodyPr/>
        <a:lstStyle/>
        <a:p>
          <a:r>
            <a: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……</a:t>
          </a:r>
          <a:endParaRPr lang="zh-TW" altLang="en-US" sz="16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8665A0D-B64A-4FC3-B607-729F527A720C}" type="parTrans" cxnId="{C0F477AE-FBEF-4E1C-B461-A28FCDF4B64B}">
      <dgm:prSet/>
      <dgm:spPr/>
      <dgm:t>
        <a:bodyPr/>
        <a:lstStyle/>
        <a:p>
          <a:endParaRPr lang="zh-TW" altLang="en-US"/>
        </a:p>
      </dgm:t>
    </dgm:pt>
    <dgm:pt modelId="{71200BCC-F09F-41DF-99C6-68F20218A519}" type="sibTrans" cxnId="{C0F477AE-FBEF-4E1C-B461-A28FCDF4B64B}">
      <dgm:prSet/>
      <dgm:spPr/>
      <dgm:t>
        <a:bodyPr/>
        <a:lstStyle/>
        <a:p>
          <a:endParaRPr lang="zh-TW" altLang="en-US"/>
        </a:p>
      </dgm:t>
    </dgm:pt>
    <dgm:pt modelId="{758F85DA-1B8E-41ED-8BDC-BB519D0BB122}">
      <dgm:prSet custT="1"/>
      <dgm:spPr/>
      <dgm:t>
        <a:bodyPr/>
        <a:lstStyle/>
        <a:p>
          <a:r>
            <a:rPr lang="zh-TW" altLang="en-US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周圍產業夥伴</a:t>
          </a:r>
          <a:r>
            <a: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中小企業</a:t>
          </a:r>
          <a:r>
            <a: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6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93EF879-F0DD-4E0D-83CC-8E81DDA8364E}" type="sibTrans" cxnId="{336731D9-FEEE-40A0-A5D5-694C986E7118}">
      <dgm:prSet/>
      <dgm:spPr/>
      <dgm:t>
        <a:bodyPr/>
        <a:lstStyle/>
        <a:p>
          <a:endParaRPr lang="zh-TW" altLang="en-US" sz="1600" b="1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32A4247-ADF9-4CD2-8F16-09E443396621}" type="parTrans" cxnId="{336731D9-FEEE-40A0-A5D5-694C986E7118}">
      <dgm:prSet custT="1"/>
      <dgm:spPr/>
      <dgm:t>
        <a:bodyPr/>
        <a:lstStyle/>
        <a:p>
          <a:endParaRPr lang="zh-TW" altLang="en-US" sz="1600" b="1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3684FC6-9925-4251-9AD9-D84D53C44AAF}" type="pres">
      <dgm:prSet presAssocID="{4A08DE6A-590B-4CB2-A463-88E2F1D4776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5D39FAE-6387-4D60-9C99-D68EDFEED9C2}" type="pres">
      <dgm:prSet presAssocID="{F2D94759-F422-47AA-A988-853D24966AEC}" presName="root1" presStyleCnt="0"/>
      <dgm:spPr/>
    </dgm:pt>
    <dgm:pt modelId="{55A18D77-68F3-4E3A-8C7F-1F72E3D3C70E}" type="pres">
      <dgm:prSet presAssocID="{F2D94759-F422-47AA-A988-853D24966AEC}" presName="LevelOneTextNode" presStyleLbl="node0" presStyleIdx="0" presStyleCnt="2" custLinFactNeighborX="3781" custLinFactNeighborY="-30272">
        <dgm:presLayoutVars>
          <dgm:chPref val="3"/>
        </dgm:presLayoutVars>
      </dgm:prSet>
      <dgm:spPr/>
    </dgm:pt>
    <dgm:pt modelId="{87115985-42E6-432B-A5CE-77B62781F733}" type="pres">
      <dgm:prSet presAssocID="{F2D94759-F422-47AA-A988-853D24966AEC}" presName="level2hierChild" presStyleCnt="0"/>
      <dgm:spPr/>
    </dgm:pt>
    <dgm:pt modelId="{FFB113E8-BDD9-44E6-8312-AC8204479EFC}" type="pres">
      <dgm:prSet presAssocID="{D96DB59D-D337-4252-88ED-AEDBE793D599}" presName="conn2-1" presStyleLbl="parChTrans1D2" presStyleIdx="0" presStyleCnt="2"/>
      <dgm:spPr/>
    </dgm:pt>
    <dgm:pt modelId="{F8E38304-3BBD-4F8C-9E07-69E2BD84BA34}" type="pres">
      <dgm:prSet presAssocID="{D96DB59D-D337-4252-88ED-AEDBE793D599}" presName="connTx" presStyleLbl="parChTrans1D2" presStyleIdx="0" presStyleCnt="2"/>
      <dgm:spPr/>
    </dgm:pt>
    <dgm:pt modelId="{EC8D327E-FE53-42EC-8C4B-C17E436C0333}" type="pres">
      <dgm:prSet presAssocID="{89C6AE0F-CC38-42C3-BC9E-4F492D19DA75}" presName="root2" presStyleCnt="0"/>
      <dgm:spPr/>
    </dgm:pt>
    <dgm:pt modelId="{40C07090-04AE-4651-BBC3-6A294962DE63}" type="pres">
      <dgm:prSet presAssocID="{89C6AE0F-CC38-42C3-BC9E-4F492D19DA75}" presName="LevelTwoTextNode" presStyleLbl="node2" presStyleIdx="0" presStyleCnt="2">
        <dgm:presLayoutVars>
          <dgm:chPref val="3"/>
        </dgm:presLayoutVars>
      </dgm:prSet>
      <dgm:spPr/>
    </dgm:pt>
    <dgm:pt modelId="{DE2CA473-CF65-4CC0-96F9-5ADF0D3480CB}" type="pres">
      <dgm:prSet presAssocID="{89C6AE0F-CC38-42C3-BC9E-4F492D19DA75}" presName="level3hierChild" presStyleCnt="0"/>
      <dgm:spPr/>
    </dgm:pt>
    <dgm:pt modelId="{DE48C899-C1C2-4805-A4F6-45EF5183AC2A}" type="pres">
      <dgm:prSet presAssocID="{784CF2C7-E58C-4A1E-B5AC-43919BF6E12D}" presName="conn2-1" presStyleLbl="parChTrans1D3" presStyleIdx="0" presStyleCnt="1"/>
      <dgm:spPr/>
    </dgm:pt>
    <dgm:pt modelId="{2C213AE1-4BB4-4657-BDE8-6DBD1C0DBBCD}" type="pres">
      <dgm:prSet presAssocID="{784CF2C7-E58C-4A1E-B5AC-43919BF6E12D}" presName="connTx" presStyleLbl="parChTrans1D3" presStyleIdx="0" presStyleCnt="1"/>
      <dgm:spPr/>
    </dgm:pt>
    <dgm:pt modelId="{FD4B36B5-AF40-40DF-AB2F-2ECE705AC92F}" type="pres">
      <dgm:prSet presAssocID="{8E24F721-6FE9-4DB1-98E7-3326ADED7D6C}" presName="root2" presStyleCnt="0"/>
      <dgm:spPr/>
    </dgm:pt>
    <dgm:pt modelId="{EF82817C-13BB-45C1-BD38-957FF92831E1}" type="pres">
      <dgm:prSet presAssocID="{8E24F721-6FE9-4DB1-98E7-3326ADED7D6C}" presName="LevelTwoTextNode" presStyleLbl="node3" presStyleIdx="0" presStyleCnt="1" custLinFactNeighborX="-11921" custLinFactNeighborY="54987">
        <dgm:presLayoutVars>
          <dgm:chPref val="3"/>
        </dgm:presLayoutVars>
      </dgm:prSet>
      <dgm:spPr/>
    </dgm:pt>
    <dgm:pt modelId="{B7CAD78A-2651-4E46-B5E7-F84AC8CD32B0}" type="pres">
      <dgm:prSet presAssocID="{8E24F721-6FE9-4DB1-98E7-3326ADED7D6C}" presName="level3hierChild" presStyleCnt="0"/>
      <dgm:spPr/>
    </dgm:pt>
    <dgm:pt modelId="{B126AD27-A054-409C-A7CB-FF918F160ABA}" type="pres">
      <dgm:prSet presAssocID="{3704BCF4-7492-4815-A949-60808389CBC9}" presName="conn2-1" presStyleLbl="parChTrans1D4" presStyleIdx="0" presStyleCnt="5"/>
      <dgm:spPr/>
    </dgm:pt>
    <dgm:pt modelId="{7AE6699B-3FCB-41F7-B6EF-50EF226E0180}" type="pres">
      <dgm:prSet presAssocID="{3704BCF4-7492-4815-A949-60808389CBC9}" presName="connTx" presStyleLbl="parChTrans1D4" presStyleIdx="0" presStyleCnt="5"/>
      <dgm:spPr/>
    </dgm:pt>
    <dgm:pt modelId="{9E94DC0D-1A53-4C34-97C4-337287543108}" type="pres">
      <dgm:prSet presAssocID="{C0AA0909-5A6D-49BD-82E1-97D4E334D9C0}" presName="root2" presStyleCnt="0"/>
      <dgm:spPr/>
    </dgm:pt>
    <dgm:pt modelId="{1463EC1D-811E-45FC-B4C2-A4E0E5CD4AFC}" type="pres">
      <dgm:prSet presAssocID="{C0AA0909-5A6D-49BD-82E1-97D4E334D9C0}" presName="LevelTwoTextNode" presStyleLbl="node4" presStyleIdx="0" presStyleCnt="5" custScaleX="63070" custScaleY="63349" custLinFactNeighborX="3520" custLinFactNeighborY="28007">
        <dgm:presLayoutVars>
          <dgm:chPref val="3"/>
        </dgm:presLayoutVars>
      </dgm:prSet>
      <dgm:spPr>
        <a:xfrm>
          <a:off x="8604678" y="685698"/>
          <a:ext cx="2048503" cy="1024251"/>
        </a:xfrm>
        <a:prstGeom prst="roundRect">
          <a:avLst>
            <a:gd name="adj" fmla="val 10000"/>
          </a:avLst>
        </a:prstGeom>
      </dgm:spPr>
    </dgm:pt>
    <dgm:pt modelId="{F5C3A460-E39D-4002-9FFD-31B6DF17490D}" type="pres">
      <dgm:prSet presAssocID="{C0AA0909-5A6D-49BD-82E1-97D4E334D9C0}" presName="level3hierChild" presStyleCnt="0"/>
      <dgm:spPr/>
    </dgm:pt>
    <dgm:pt modelId="{CE7BC400-0787-4358-B5B6-166BE669368A}" type="pres">
      <dgm:prSet presAssocID="{EB6875DE-A941-4F25-94E8-986158FD9FB8}" presName="conn2-1" presStyleLbl="parChTrans1D4" presStyleIdx="1" presStyleCnt="5"/>
      <dgm:spPr/>
    </dgm:pt>
    <dgm:pt modelId="{EF1784DD-114F-4C11-AFE7-634D54D730B9}" type="pres">
      <dgm:prSet presAssocID="{EB6875DE-A941-4F25-94E8-986158FD9FB8}" presName="connTx" presStyleLbl="parChTrans1D4" presStyleIdx="1" presStyleCnt="5"/>
      <dgm:spPr/>
    </dgm:pt>
    <dgm:pt modelId="{E2747EB0-6D21-419B-94EC-6231CEE170AE}" type="pres">
      <dgm:prSet presAssocID="{B8D2C69E-7158-4CEB-99A4-779CDEB4994E}" presName="root2" presStyleCnt="0"/>
      <dgm:spPr/>
    </dgm:pt>
    <dgm:pt modelId="{8CCCDBB9-BF4E-4D9F-90A6-BF4F7559D2A9}" type="pres">
      <dgm:prSet presAssocID="{B8D2C69E-7158-4CEB-99A4-779CDEB4994E}" presName="LevelTwoTextNode" presStyleLbl="node4" presStyleIdx="1" presStyleCnt="5" custScaleX="62491" custScaleY="63349" custLinFactNeighborX="4855" custLinFactNeighborY="26929">
        <dgm:presLayoutVars>
          <dgm:chPref val="3"/>
        </dgm:presLayoutVars>
      </dgm:prSet>
      <dgm:spPr/>
    </dgm:pt>
    <dgm:pt modelId="{ECB7836D-DCD0-45FF-B80B-DAC025DD32B2}" type="pres">
      <dgm:prSet presAssocID="{B8D2C69E-7158-4CEB-99A4-779CDEB4994E}" presName="level3hierChild" presStyleCnt="0"/>
      <dgm:spPr/>
    </dgm:pt>
    <dgm:pt modelId="{7225D078-7ED7-466C-BAA3-2B461DD939FB}" type="pres">
      <dgm:prSet presAssocID="{F32A4247-ADF9-4CD2-8F16-09E443396621}" presName="conn2-1" presStyleLbl="parChTrans1D4" presStyleIdx="2" presStyleCnt="5"/>
      <dgm:spPr/>
    </dgm:pt>
    <dgm:pt modelId="{1B3CCA36-C88B-4D9D-9331-B34B31C1290C}" type="pres">
      <dgm:prSet presAssocID="{F32A4247-ADF9-4CD2-8F16-09E443396621}" presName="connTx" presStyleLbl="parChTrans1D4" presStyleIdx="2" presStyleCnt="5"/>
      <dgm:spPr/>
    </dgm:pt>
    <dgm:pt modelId="{7E5A7719-D991-4021-888A-3AC3DF4BE5F9}" type="pres">
      <dgm:prSet presAssocID="{758F85DA-1B8E-41ED-8BDC-BB519D0BB122}" presName="root2" presStyleCnt="0"/>
      <dgm:spPr/>
    </dgm:pt>
    <dgm:pt modelId="{E63D9D13-4668-4F7D-B2F3-1F3C70E3F2EE}" type="pres">
      <dgm:prSet presAssocID="{758F85DA-1B8E-41ED-8BDC-BB519D0BB122}" presName="LevelTwoTextNode" presStyleLbl="node4" presStyleIdx="2" presStyleCnt="5" custScaleX="63004" custScaleY="63349" custLinFactNeighborX="4567" custLinFactNeighborY="23627">
        <dgm:presLayoutVars>
          <dgm:chPref val="3"/>
        </dgm:presLayoutVars>
      </dgm:prSet>
      <dgm:spPr/>
    </dgm:pt>
    <dgm:pt modelId="{D162FB1B-712C-48E8-85A7-A543BA136A0B}" type="pres">
      <dgm:prSet presAssocID="{758F85DA-1B8E-41ED-8BDC-BB519D0BB122}" presName="level3hierChild" presStyleCnt="0"/>
      <dgm:spPr/>
    </dgm:pt>
    <dgm:pt modelId="{E37DD6C7-5828-484E-99C2-8056DC285EE0}" type="pres">
      <dgm:prSet presAssocID="{808D5137-CCD4-4379-AFF4-740E0D3A3AF8}" presName="conn2-1" presStyleLbl="parChTrans1D4" presStyleIdx="3" presStyleCnt="5"/>
      <dgm:spPr/>
    </dgm:pt>
    <dgm:pt modelId="{A0F95673-5573-4AAE-A97F-ED88AB71856C}" type="pres">
      <dgm:prSet presAssocID="{808D5137-CCD4-4379-AFF4-740E0D3A3AF8}" presName="connTx" presStyleLbl="parChTrans1D4" presStyleIdx="3" presStyleCnt="5"/>
      <dgm:spPr/>
    </dgm:pt>
    <dgm:pt modelId="{750B8BFB-A341-406B-A3A0-B0BFFF339BA2}" type="pres">
      <dgm:prSet presAssocID="{A7725EFC-76C2-4CDD-A3FA-8AE720D4BC50}" presName="root2" presStyleCnt="0"/>
      <dgm:spPr/>
    </dgm:pt>
    <dgm:pt modelId="{A7573467-F525-47D0-9ADA-A21A4374DCDE}" type="pres">
      <dgm:prSet presAssocID="{A7725EFC-76C2-4CDD-A3FA-8AE720D4BC50}" presName="LevelTwoTextNode" presStyleLbl="node4" presStyleIdx="3" presStyleCnt="5" custScaleX="62433" custScaleY="65104" custLinFactNeighborX="2134" custLinFactNeighborY="14844">
        <dgm:presLayoutVars>
          <dgm:chPref val="3"/>
        </dgm:presLayoutVars>
      </dgm:prSet>
      <dgm:spPr/>
    </dgm:pt>
    <dgm:pt modelId="{C69611CE-48CA-4730-9452-866A32268EA7}" type="pres">
      <dgm:prSet presAssocID="{A7725EFC-76C2-4CDD-A3FA-8AE720D4BC50}" presName="level3hierChild" presStyleCnt="0"/>
      <dgm:spPr/>
    </dgm:pt>
    <dgm:pt modelId="{52DD6ACB-A1D7-46DB-8F83-43ABC0945AB1}" type="pres">
      <dgm:prSet presAssocID="{78665A0D-B64A-4FC3-B607-729F527A720C}" presName="conn2-1" presStyleLbl="parChTrans1D4" presStyleIdx="4" presStyleCnt="5"/>
      <dgm:spPr/>
    </dgm:pt>
    <dgm:pt modelId="{5D604118-B7F2-49B1-90B8-3B40A1E67C14}" type="pres">
      <dgm:prSet presAssocID="{78665A0D-B64A-4FC3-B607-729F527A720C}" presName="connTx" presStyleLbl="parChTrans1D4" presStyleIdx="4" presStyleCnt="5"/>
      <dgm:spPr/>
    </dgm:pt>
    <dgm:pt modelId="{5C3A0EA5-1851-424E-8ECD-655930749C32}" type="pres">
      <dgm:prSet presAssocID="{982276A5-7BED-4AF7-ABDE-C7894AA47CF2}" presName="root2" presStyleCnt="0"/>
      <dgm:spPr/>
    </dgm:pt>
    <dgm:pt modelId="{05B982AF-A012-473C-90A6-63DB3D1970EC}" type="pres">
      <dgm:prSet presAssocID="{982276A5-7BED-4AF7-ABDE-C7894AA47CF2}" presName="LevelTwoTextNode" presStyleLbl="node4" presStyleIdx="4" presStyleCnt="5" custScaleX="62623" custScaleY="59043" custLinFactNeighborX="7770" custLinFactNeighborY="8791">
        <dgm:presLayoutVars>
          <dgm:chPref val="3"/>
        </dgm:presLayoutVars>
      </dgm:prSet>
      <dgm:spPr/>
    </dgm:pt>
    <dgm:pt modelId="{AFC72032-A5DD-47B5-B2D1-E7C4AD960799}" type="pres">
      <dgm:prSet presAssocID="{982276A5-7BED-4AF7-ABDE-C7894AA47CF2}" presName="level3hierChild" presStyleCnt="0"/>
      <dgm:spPr/>
    </dgm:pt>
    <dgm:pt modelId="{830998F5-C596-41FF-90BD-2EB819AEF0A5}" type="pres">
      <dgm:prSet presAssocID="{437AAA78-C251-4D63-84C0-A75EC42FF8ED}" presName="conn2-1" presStyleLbl="parChTrans1D2" presStyleIdx="1" presStyleCnt="2"/>
      <dgm:spPr/>
    </dgm:pt>
    <dgm:pt modelId="{A4838C0F-2EBB-49F9-94FE-239000A33959}" type="pres">
      <dgm:prSet presAssocID="{437AAA78-C251-4D63-84C0-A75EC42FF8ED}" presName="connTx" presStyleLbl="parChTrans1D2" presStyleIdx="1" presStyleCnt="2"/>
      <dgm:spPr/>
    </dgm:pt>
    <dgm:pt modelId="{82E522F4-D585-487D-A098-8571C4519420}" type="pres">
      <dgm:prSet presAssocID="{6A4B25DB-E1FB-4899-8ECC-96C99F1F7EDF}" presName="root2" presStyleCnt="0"/>
      <dgm:spPr/>
    </dgm:pt>
    <dgm:pt modelId="{B02DBA93-F7C6-4302-A761-963D63B4D9F1}" type="pres">
      <dgm:prSet presAssocID="{6A4B25DB-E1FB-4899-8ECC-96C99F1F7EDF}" presName="LevelTwoTextNode" presStyleLbl="node2" presStyleIdx="1" presStyleCnt="2">
        <dgm:presLayoutVars>
          <dgm:chPref val="3"/>
        </dgm:presLayoutVars>
      </dgm:prSet>
      <dgm:spPr/>
    </dgm:pt>
    <dgm:pt modelId="{9CDDEEB8-6D73-4793-B43E-E7B90AB5CF9C}" type="pres">
      <dgm:prSet presAssocID="{6A4B25DB-E1FB-4899-8ECC-96C99F1F7EDF}" presName="level3hierChild" presStyleCnt="0"/>
      <dgm:spPr/>
    </dgm:pt>
    <dgm:pt modelId="{C8F78210-E740-4CC4-9EE2-27ED90F5B67A}" type="pres">
      <dgm:prSet presAssocID="{65B98E77-CA29-4487-9905-9FB890F22FF5}" presName="root1" presStyleCnt="0"/>
      <dgm:spPr/>
    </dgm:pt>
    <dgm:pt modelId="{70830123-EA41-4A2E-9AED-468062538C55}" type="pres">
      <dgm:prSet presAssocID="{65B98E77-CA29-4487-9905-9FB890F22FF5}" presName="LevelOneTextNode" presStyleLbl="node0" presStyleIdx="1" presStyleCnt="2" custScaleX="94825" custScaleY="72567" custLinFactNeighborX="7978" custLinFactNeighborY="202">
        <dgm:presLayoutVars>
          <dgm:chPref val="3"/>
        </dgm:presLayoutVars>
      </dgm:prSet>
      <dgm:spPr/>
    </dgm:pt>
    <dgm:pt modelId="{D9D33DB3-E99C-498B-BD4F-67024302FD52}" type="pres">
      <dgm:prSet presAssocID="{65B98E77-CA29-4487-9905-9FB890F22FF5}" presName="level2hierChild" presStyleCnt="0"/>
      <dgm:spPr/>
    </dgm:pt>
  </dgm:ptLst>
  <dgm:cxnLst>
    <dgm:cxn modelId="{E4AC3402-EC4D-4067-9894-FD16F3F579AF}" srcId="{F2D94759-F422-47AA-A988-853D24966AEC}" destId="{89C6AE0F-CC38-42C3-BC9E-4F492D19DA75}" srcOrd="0" destOrd="0" parTransId="{D96DB59D-D337-4252-88ED-AEDBE793D599}" sibTransId="{7D1C130E-D007-4C3F-A94F-E5193C4C6DAD}"/>
    <dgm:cxn modelId="{C286AD13-C0B7-444C-A625-E986169E2DC9}" type="presOf" srcId="{78665A0D-B64A-4FC3-B607-729F527A720C}" destId="{5D604118-B7F2-49B1-90B8-3B40A1E67C14}" srcOrd="1" destOrd="0" presId="urn:microsoft.com/office/officeart/2005/8/layout/hierarchy2"/>
    <dgm:cxn modelId="{CEF57D18-C96B-4B29-AB9D-C98C6909E5DD}" srcId="{F2D94759-F422-47AA-A988-853D24966AEC}" destId="{6A4B25DB-E1FB-4899-8ECC-96C99F1F7EDF}" srcOrd="1" destOrd="0" parTransId="{437AAA78-C251-4D63-84C0-A75EC42FF8ED}" sibTransId="{F8ACD4D9-2A4F-4008-874D-41CEC68B2639}"/>
    <dgm:cxn modelId="{CA265D20-5740-4D60-BC85-D14DD0B3E584}" type="presOf" srcId="{65B98E77-CA29-4487-9905-9FB890F22FF5}" destId="{70830123-EA41-4A2E-9AED-468062538C55}" srcOrd="0" destOrd="0" presId="urn:microsoft.com/office/officeart/2005/8/layout/hierarchy2"/>
    <dgm:cxn modelId="{78477323-204D-4BB5-BAE1-7969550EC7BF}" srcId="{89C6AE0F-CC38-42C3-BC9E-4F492D19DA75}" destId="{8E24F721-6FE9-4DB1-98E7-3326ADED7D6C}" srcOrd="0" destOrd="0" parTransId="{784CF2C7-E58C-4A1E-B5AC-43919BF6E12D}" sibTransId="{9A8DD76D-8BCF-4F32-A1D3-A74640B9F5B5}"/>
    <dgm:cxn modelId="{0355B323-68B5-416B-BA5E-D66AD9121AFA}" type="presOf" srcId="{437AAA78-C251-4D63-84C0-A75EC42FF8ED}" destId="{A4838C0F-2EBB-49F9-94FE-239000A33959}" srcOrd="1" destOrd="0" presId="urn:microsoft.com/office/officeart/2005/8/layout/hierarchy2"/>
    <dgm:cxn modelId="{153B1129-1C0A-462B-9ABF-91584D65D521}" type="presOf" srcId="{784CF2C7-E58C-4A1E-B5AC-43919BF6E12D}" destId="{2C213AE1-4BB4-4657-BDE8-6DBD1C0DBBCD}" srcOrd="1" destOrd="0" presId="urn:microsoft.com/office/officeart/2005/8/layout/hierarchy2"/>
    <dgm:cxn modelId="{954ADB5D-FB5F-4206-9A99-DB0E51FD5CC1}" type="presOf" srcId="{78665A0D-B64A-4FC3-B607-729F527A720C}" destId="{52DD6ACB-A1D7-46DB-8F83-43ABC0945AB1}" srcOrd="0" destOrd="0" presId="urn:microsoft.com/office/officeart/2005/8/layout/hierarchy2"/>
    <dgm:cxn modelId="{5C1D4269-CBBC-4CE1-B5DF-A51A09EDC3AA}" type="presOf" srcId="{89C6AE0F-CC38-42C3-BC9E-4F492D19DA75}" destId="{40C07090-04AE-4651-BBC3-6A294962DE63}" srcOrd="0" destOrd="0" presId="urn:microsoft.com/office/officeart/2005/8/layout/hierarchy2"/>
    <dgm:cxn modelId="{C117E169-1F15-4E3C-84EC-DCDD451610E2}" type="presOf" srcId="{D96DB59D-D337-4252-88ED-AEDBE793D599}" destId="{FFB113E8-BDD9-44E6-8312-AC8204479EFC}" srcOrd="0" destOrd="0" presId="urn:microsoft.com/office/officeart/2005/8/layout/hierarchy2"/>
    <dgm:cxn modelId="{EECCA475-B899-4152-8F2A-EDBF1F722BAF}" srcId="{4A08DE6A-590B-4CB2-A463-88E2F1D4776C}" destId="{F2D94759-F422-47AA-A988-853D24966AEC}" srcOrd="0" destOrd="0" parTransId="{9650A9FC-C5EF-4EE1-BA6E-65FCA8563BC5}" sibTransId="{B0FFCE63-1C8E-468B-9958-95F6145B2069}"/>
    <dgm:cxn modelId="{66B1AF77-0853-4013-8F83-ECF73B865E63}" type="presOf" srcId="{C0AA0909-5A6D-49BD-82E1-97D4E334D9C0}" destId="{1463EC1D-811E-45FC-B4C2-A4E0E5CD4AFC}" srcOrd="0" destOrd="0" presId="urn:microsoft.com/office/officeart/2005/8/layout/hierarchy2"/>
    <dgm:cxn modelId="{7A911F79-2773-423E-885A-2075883AA5F9}" type="presOf" srcId="{D96DB59D-D337-4252-88ED-AEDBE793D599}" destId="{F8E38304-3BBD-4F8C-9E07-69E2BD84BA34}" srcOrd="1" destOrd="0" presId="urn:microsoft.com/office/officeart/2005/8/layout/hierarchy2"/>
    <dgm:cxn modelId="{501AA481-47D1-45A1-AB6D-331564F02050}" type="presOf" srcId="{808D5137-CCD4-4379-AFF4-740E0D3A3AF8}" destId="{A0F95673-5573-4AAE-A97F-ED88AB71856C}" srcOrd="1" destOrd="0" presId="urn:microsoft.com/office/officeart/2005/8/layout/hierarchy2"/>
    <dgm:cxn modelId="{85C35B83-E9E3-4B26-9C3F-74CC1754449A}" srcId="{8E24F721-6FE9-4DB1-98E7-3326ADED7D6C}" destId="{A7725EFC-76C2-4CDD-A3FA-8AE720D4BC50}" srcOrd="3" destOrd="0" parTransId="{808D5137-CCD4-4379-AFF4-740E0D3A3AF8}" sibTransId="{04009536-CF9D-49BB-B101-4ECF90F74ACB}"/>
    <dgm:cxn modelId="{6D8BD485-99A7-4DF1-8D2B-EA5BAD639191}" type="presOf" srcId="{784CF2C7-E58C-4A1E-B5AC-43919BF6E12D}" destId="{DE48C899-C1C2-4805-A4F6-45EF5183AC2A}" srcOrd="0" destOrd="0" presId="urn:microsoft.com/office/officeart/2005/8/layout/hierarchy2"/>
    <dgm:cxn modelId="{5F5CBC90-AABA-480D-894C-C9D2A5C9C67E}" type="presOf" srcId="{758F85DA-1B8E-41ED-8BDC-BB519D0BB122}" destId="{E63D9D13-4668-4F7D-B2F3-1F3C70E3F2EE}" srcOrd="0" destOrd="0" presId="urn:microsoft.com/office/officeart/2005/8/layout/hierarchy2"/>
    <dgm:cxn modelId="{C0F477AE-FBEF-4E1C-B461-A28FCDF4B64B}" srcId="{8E24F721-6FE9-4DB1-98E7-3326ADED7D6C}" destId="{982276A5-7BED-4AF7-ABDE-C7894AA47CF2}" srcOrd="4" destOrd="0" parTransId="{78665A0D-B64A-4FC3-B607-729F527A720C}" sibTransId="{71200BCC-F09F-41DF-99C6-68F20218A519}"/>
    <dgm:cxn modelId="{C7FDC9AF-63D1-4BDA-B9B4-904FE4914104}" type="presOf" srcId="{F32A4247-ADF9-4CD2-8F16-09E443396621}" destId="{7225D078-7ED7-466C-BAA3-2B461DD939FB}" srcOrd="0" destOrd="0" presId="urn:microsoft.com/office/officeart/2005/8/layout/hierarchy2"/>
    <dgm:cxn modelId="{039BF6B3-3078-4D7D-815F-0E9AA6CA5AA3}" type="presOf" srcId="{437AAA78-C251-4D63-84C0-A75EC42FF8ED}" destId="{830998F5-C596-41FF-90BD-2EB819AEF0A5}" srcOrd="0" destOrd="0" presId="urn:microsoft.com/office/officeart/2005/8/layout/hierarchy2"/>
    <dgm:cxn modelId="{E17AC1C9-F76A-4FAB-A4EC-3C5D56037395}" type="presOf" srcId="{EB6875DE-A941-4F25-94E8-986158FD9FB8}" destId="{EF1784DD-114F-4C11-AFE7-634D54D730B9}" srcOrd="1" destOrd="0" presId="urn:microsoft.com/office/officeart/2005/8/layout/hierarchy2"/>
    <dgm:cxn modelId="{1C9B33CC-9841-4216-9A5C-82969E620F1F}" type="presOf" srcId="{B8D2C69E-7158-4CEB-99A4-779CDEB4994E}" destId="{8CCCDBB9-BF4E-4D9F-90A6-BF4F7559D2A9}" srcOrd="0" destOrd="0" presId="urn:microsoft.com/office/officeart/2005/8/layout/hierarchy2"/>
    <dgm:cxn modelId="{4E416CD2-91E3-453B-94B5-04FC6712A2DF}" srcId="{8E24F721-6FE9-4DB1-98E7-3326ADED7D6C}" destId="{B8D2C69E-7158-4CEB-99A4-779CDEB4994E}" srcOrd="1" destOrd="0" parTransId="{EB6875DE-A941-4F25-94E8-986158FD9FB8}" sibTransId="{2FCEFCF6-BCF3-4CE7-B276-AEA89C7E4B1F}"/>
    <dgm:cxn modelId="{FBFD16D4-692F-479C-AC4C-89B3104B8713}" type="presOf" srcId="{F32A4247-ADF9-4CD2-8F16-09E443396621}" destId="{1B3CCA36-C88B-4D9D-9331-B34B31C1290C}" srcOrd="1" destOrd="0" presId="urn:microsoft.com/office/officeart/2005/8/layout/hierarchy2"/>
    <dgm:cxn modelId="{336731D9-FEEE-40A0-A5D5-694C986E7118}" srcId="{8E24F721-6FE9-4DB1-98E7-3326ADED7D6C}" destId="{758F85DA-1B8E-41ED-8BDC-BB519D0BB122}" srcOrd="2" destOrd="0" parTransId="{F32A4247-ADF9-4CD2-8F16-09E443396621}" sibTransId="{293EF879-F0DD-4E0D-83CC-8E81DDA8364E}"/>
    <dgm:cxn modelId="{EFA289DD-48C3-48A5-A5E2-2266F9DCC595}" srcId="{4A08DE6A-590B-4CB2-A463-88E2F1D4776C}" destId="{65B98E77-CA29-4487-9905-9FB890F22FF5}" srcOrd="1" destOrd="0" parTransId="{5C2E4DE1-F2AE-4852-90FF-F7515E1B269D}" sibTransId="{75B454BF-DCFD-4AD6-A052-E1937DEF4655}"/>
    <dgm:cxn modelId="{9E8BA3E1-A6BF-4187-B00B-6FE7090D5AA6}" type="presOf" srcId="{3704BCF4-7492-4815-A949-60808389CBC9}" destId="{B126AD27-A054-409C-A7CB-FF918F160ABA}" srcOrd="0" destOrd="0" presId="urn:microsoft.com/office/officeart/2005/8/layout/hierarchy2"/>
    <dgm:cxn modelId="{A4CAA6E1-9C35-43CD-AD52-03714CBD1D77}" type="presOf" srcId="{A7725EFC-76C2-4CDD-A3FA-8AE720D4BC50}" destId="{A7573467-F525-47D0-9ADA-A21A4374DCDE}" srcOrd="0" destOrd="0" presId="urn:microsoft.com/office/officeart/2005/8/layout/hierarchy2"/>
    <dgm:cxn modelId="{ED4BAAE3-DD0B-45E2-AD5A-A92A6133AA55}" type="presOf" srcId="{6A4B25DB-E1FB-4899-8ECC-96C99F1F7EDF}" destId="{B02DBA93-F7C6-4302-A761-963D63B4D9F1}" srcOrd="0" destOrd="0" presId="urn:microsoft.com/office/officeart/2005/8/layout/hierarchy2"/>
    <dgm:cxn modelId="{4237B3E4-E856-4E2F-8D07-07DCEBE98EDE}" srcId="{8E24F721-6FE9-4DB1-98E7-3326ADED7D6C}" destId="{C0AA0909-5A6D-49BD-82E1-97D4E334D9C0}" srcOrd="0" destOrd="0" parTransId="{3704BCF4-7492-4815-A949-60808389CBC9}" sibTransId="{DD55A082-5FAC-4B09-A6CE-BC97E04EE5C0}"/>
    <dgm:cxn modelId="{0EE103E5-BBBC-4FFC-BAE2-6103360A3AA8}" type="presOf" srcId="{F2D94759-F422-47AA-A988-853D24966AEC}" destId="{55A18D77-68F3-4E3A-8C7F-1F72E3D3C70E}" srcOrd="0" destOrd="0" presId="urn:microsoft.com/office/officeart/2005/8/layout/hierarchy2"/>
    <dgm:cxn modelId="{B7AE7CE6-28B2-424B-A1B3-6F8CC18B7CBF}" type="presOf" srcId="{982276A5-7BED-4AF7-ABDE-C7894AA47CF2}" destId="{05B982AF-A012-473C-90A6-63DB3D1970EC}" srcOrd="0" destOrd="0" presId="urn:microsoft.com/office/officeart/2005/8/layout/hierarchy2"/>
    <dgm:cxn modelId="{53525FE9-EEB2-4792-B776-1203CB0A4BF1}" type="presOf" srcId="{3704BCF4-7492-4815-A949-60808389CBC9}" destId="{7AE6699B-3FCB-41F7-B6EF-50EF226E0180}" srcOrd="1" destOrd="0" presId="urn:microsoft.com/office/officeart/2005/8/layout/hierarchy2"/>
    <dgm:cxn modelId="{AC9A0FEB-9666-45A0-93E1-9D2C79441956}" type="presOf" srcId="{808D5137-CCD4-4379-AFF4-740E0D3A3AF8}" destId="{E37DD6C7-5828-484E-99C2-8056DC285EE0}" srcOrd="0" destOrd="0" presId="urn:microsoft.com/office/officeart/2005/8/layout/hierarchy2"/>
    <dgm:cxn modelId="{B08A97F5-D02E-4DED-B4C5-2958FC7CFE71}" type="presOf" srcId="{4A08DE6A-590B-4CB2-A463-88E2F1D4776C}" destId="{93684FC6-9925-4251-9AD9-D84D53C44AAF}" srcOrd="0" destOrd="0" presId="urn:microsoft.com/office/officeart/2005/8/layout/hierarchy2"/>
    <dgm:cxn modelId="{C2E92CF9-B10A-47AB-836B-E35C5EE4A727}" type="presOf" srcId="{8E24F721-6FE9-4DB1-98E7-3326ADED7D6C}" destId="{EF82817C-13BB-45C1-BD38-957FF92831E1}" srcOrd="0" destOrd="0" presId="urn:microsoft.com/office/officeart/2005/8/layout/hierarchy2"/>
    <dgm:cxn modelId="{D315E5FB-7379-4DAF-9299-8C3FD7B9C41F}" type="presOf" srcId="{EB6875DE-A941-4F25-94E8-986158FD9FB8}" destId="{CE7BC400-0787-4358-B5B6-166BE669368A}" srcOrd="0" destOrd="0" presId="urn:microsoft.com/office/officeart/2005/8/layout/hierarchy2"/>
    <dgm:cxn modelId="{C315E55D-BC56-479A-AD3D-A10D556B062B}" type="presParOf" srcId="{93684FC6-9925-4251-9AD9-D84D53C44AAF}" destId="{85D39FAE-6387-4D60-9C99-D68EDFEED9C2}" srcOrd="0" destOrd="0" presId="urn:microsoft.com/office/officeart/2005/8/layout/hierarchy2"/>
    <dgm:cxn modelId="{280EDEA5-FD19-4445-B736-9C0CF8F65860}" type="presParOf" srcId="{85D39FAE-6387-4D60-9C99-D68EDFEED9C2}" destId="{55A18D77-68F3-4E3A-8C7F-1F72E3D3C70E}" srcOrd="0" destOrd="0" presId="urn:microsoft.com/office/officeart/2005/8/layout/hierarchy2"/>
    <dgm:cxn modelId="{30EA0F99-6C0E-4CCB-B881-561C0F6FA10E}" type="presParOf" srcId="{85D39FAE-6387-4D60-9C99-D68EDFEED9C2}" destId="{87115985-42E6-432B-A5CE-77B62781F733}" srcOrd="1" destOrd="0" presId="urn:microsoft.com/office/officeart/2005/8/layout/hierarchy2"/>
    <dgm:cxn modelId="{69698933-56BE-40CB-A0AC-99CE064D5C03}" type="presParOf" srcId="{87115985-42E6-432B-A5CE-77B62781F733}" destId="{FFB113E8-BDD9-44E6-8312-AC8204479EFC}" srcOrd="0" destOrd="0" presId="urn:microsoft.com/office/officeart/2005/8/layout/hierarchy2"/>
    <dgm:cxn modelId="{F8BDB93A-5937-4743-85C1-7AF463FB7FEA}" type="presParOf" srcId="{FFB113E8-BDD9-44E6-8312-AC8204479EFC}" destId="{F8E38304-3BBD-4F8C-9E07-69E2BD84BA34}" srcOrd="0" destOrd="0" presId="urn:microsoft.com/office/officeart/2005/8/layout/hierarchy2"/>
    <dgm:cxn modelId="{0B46AD73-B0D8-4CD3-A239-7A1CE9CF47BC}" type="presParOf" srcId="{87115985-42E6-432B-A5CE-77B62781F733}" destId="{EC8D327E-FE53-42EC-8C4B-C17E436C0333}" srcOrd="1" destOrd="0" presId="urn:microsoft.com/office/officeart/2005/8/layout/hierarchy2"/>
    <dgm:cxn modelId="{0EDD0082-DC0F-46CD-948C-36C3CC339DF3}" type="presParOf" srcId="{EC8D327E-FE53-42EC-8C4B-C17E436C0333}" destId="{40C07090-04AE-4651-BBC3-6A294962DE63}" srcOrd="0" destOrd="0" presId="urn:microsoft.com/office/officeart/2005/8/layout/hierarchy2"/>
    <dgm:cxn modelId="{4CCEEF71-9267-4231-B2B4-75B7099F89CF}" type="presParOf" srcId="{EC8D327E-FE53-42EC-8C4B-C17E436C0333}" destId="{DE2CA473-CF65-4CC0-96F9-5ADF0D3480CB}" srcOrd="1" destOrd="0" presId="urn:microsoft.com/office/officeart/2005/8/layout/hierarchy2"/>
    <dgm:cxn modelId="{01866C83-CED0-49F0-869F-5DB7C4FDA32C}" type="presParOf" srcId="{DE2CA473-CF65-4CC0-96F9-5ADF0D3480CB}" destId="{DE48C899-C1C2-4805-A4F6-45EF5183AC2A}" srcOrd="0" destOrd="0" presId="urn:microsoft.com/office/officeart/2005/8/layout/hierarchy2"/>
    <dgm:cxn modelId="{222BEAD2-1D10-4522-99B3-AE8CD0966350}" type="presParOf" srcId="{DE48C899-C1C2-4805-A4F6-45EF5183AC2A}" destId="{2C213AE1-4BB4-4657-BDE8-6DBD1C0DBBCD}" srcOrd="0" destOrd="0" presId="urn:microsoft.com/office/officeart/2005/8/layout/hierarchy2"/>
    <dgm:cxn modelId="{0630D992-B211-4C12-9376-5F97856AC4D0}" type="presParOf" srcId="{DE2CA473-CF65-4CC0-96F9-5ADF0D3480CB}" destId="{FD4B36B5-AF40-40DF-AB2F-2ECE705AC92F}" srcOrd="1" destOrd="0" presId="urn:microsoft.com/office/officeart/2005/8/layout/hierarchy2"/>
    <dgm:cxn modelId="{306A09A9-65E6-417D-BE00-1D50204CE9D5}" type="presParOf" srcId="{FD4B36B5-AF40-40DF-AB2F-2ECE705AC92F}" destId="{EF82817C-13BB-45C1-BD38-957FF92831E1}" srcOrd="0" destOrd="0" presId="urn:microsoft.com/office/officeart/2005/8/layout/hierarchy2"/>
    <dgm:cxn modelId="{BD6F3E9D-547F-4CE3-95D6-7009308006DD}" type="presParOf" srcId="{FD4B36B5-AF40-40DF-AB2F-2ECE705AC92F}" destId="{B7CAD78A-2651-4E46-B5E7-F84AC8CD32B0}" srcOrd="1" destOrd="0" presId="urn:microsoft.com/office/officeart/2005/8/layout/hierarchy2"/>
    <dgm:cxn modelId="{7A22D002-E591-4646-B5BF-B98C053EA0D0}" type="presParOf" srcId="{B7CAD78A-2651-4E46-B5E7-F84AC8CD32B0}" destId="{B126AD27-A054-409C-A7CB-FF918F160ABA}" srcOrd="0" destOrd="0" presId="urn:microsoft.com/office/officeart/2005/8/layout/hierarchy2"/>
    <dgm:cxn modelId="{FC7EC67F-7253-424B-B638-080258782C9A}" type="presParOf" srcId="{B126AD27-A054-409C-A7CB-FF918F160ABA}" destId="{7AE6699B-3FCB-41F7-B6EF-50EF226E0180}" srcOrd="0" destOrd="0" presId="urn:microsoft.com/office/officeart/2005/8/layout/hierarchy2"/>
    <dgm:cxn modelId="{B873CE97-4F6A-407D-9A2E-441F6748DA99}" type="presParOf" srcId="{B7CAD78A-2651-4E46-B5E7-F84AC8CD32B0}" destId="{9E94DC0D-1A53-4C34-97C4-337287543108}" srcOrd="1" destOrd="0" presId="urn:microsoft.com/office/officeart/2005/8/layout/hierarchy2"/>
    <dgm:cxn modelId="{800E4B80-A9B4-4A42-B663-B2B36717774E}" type="presParOf" srcId="{9E94DC0D-1A53-4C34-97C4-337287543108}" destId="{1463EC1D-811E-45FC-B4C2-A4E0E5CD4AFC}" srcOrd="0" destOrd="0" presId="urn:microsoft.com/office/officeart/2005/8/layout/hierarchy2"/>
    <dgm:cxn modelId="{98E4651E-D662-4083-AC84-5715A45F2F9A}" type="presParOf" srcId="{9E94DC0D-1A53-4C34-97C4-337287543108}" destId="{F5C3A460-E39D-4002-9FFD-31B6DF17490D}" srcOrd="1" destOrd="0" presId="urn:microsoft.com/office/officeart/2005/8/layout/hierarchy2"/>
    <dgm:cxn modelId="{7FFFB1E8-5D08-417D-B547-906458FABFD5}" type="presParOf" srcId="{B7CAD78A-2651-4E46-B5E7-F84AC8CD32B0}" destId="{CE7BC400-0787-4358-B5B6-166BE669368A}" srcOrd="2" destOrd="0" presId="urn:microsoft.com/office/officeart/2005/8/layout/hierarchy2"/>
    <dgm:cxn modelId="{ACADD213-D235-4BF4-8C27-5BC041F981B3}" type="presParOf" srcId="{CE7BC400-0787-4358-B5B6-166BE669368A}" destId="{EF1784DD-114F-4C11-AFE7-634D54D730B9}" srcOrd="0" destOrd="0" presId="urn:microsoft.com/office/officeart/2005/8/layout/hierarchy2"/>
    <dgm:cxn modelId="{7B74800C-F447-4044-87EB-63A11A2C0742}" type="presParOf" srcId="{B7CAD78A-2651-4E46-B5E7-F84AC8CD32B0}" destId="{E2747EB0-6D21-419B-94EC-6231CEE170AE}" srcOrd="3" destOrd="0" presId="urn:microsoft.com/office/officeart/2005/8/layout/hierarchy2"/>
    <dgm:cxn modelId="{97B7EAB0-9F87-4E1A-A4C9-DF3FDEEE6332}" type="presParOf" srcId="{E2747EB0-6D21-419B-94EC-6231CEE170AE}" destId="{8CCCDBB9-BF4E-4D9F-90A6-BF4F7559D2A9}" srcOrd="0" destOrd="0" presId="urn:microsoft.com/office/officeart/2005/8/layout/hierarchy2"/>
    <dgm:cxn modelId="{C172250C-DD5E-42C0-A70D-6764407A0138}" type="presParOf" srcId="{E2747EB0-6D21-419B-94EC-6231CEE170AE}" destId="{ECB7836D-DCD0-45FF-B80B-DAC025DD32B2}" srcOrd="1" destOrd="0" presId="urn:microsoft.com/office/officeart/2005/8/layout/hierarchy2"/>
    <dgm:cxn modelId="{4EF40A88-CFE4-445B-98CC-F2F9576DF8B8}" type="presParOf" srcId="{B7CAD78A-2651-4E46-B5E7-F84AC8CD32B0}" destId="{7225D078-7ED7-466C-BAA3-2B461DD939FB}" srcOrd="4" destOrd="0" presId="urn:microsoft.com/office/officeart/2005/8/layout/hierarchy2"/>
    <dgm:cxn modelId="{774C96A4-A1CB-4254-A3DE-79DEE200F652}" type="presParOf" srcId="{7225D078-7ED7-466C-BAA3-2B461DD939FB}" destId="{1B3CCA36-C88B-4D9D-9331-B34B31C1290C}" srcOrd="0" destOrd="0" presId="urn:microsoft.com/office/officeart/2005/8/layout/hierarchy2"/>
    <dgm:cxn modelId="{9B220DF6-05D6-4CA4-A442-E6EB226F348C}" type="presParOf" srcId="{B7CAD78A-2651-4E46-B5E7-F84AC8CD32B0}" destId="{7E5A7719-D991-4021-888A-3AC3DF4BE5F9}" srcOrd="5" destOrd="0" presId="urn:microsoft.com/office/officeart/2005/8/layout/hierarchy2"/>
    <dgm:cxn modelId="{5B69FE7A-3A04-4778-9EE1-C24837D6A1B3}" type="presParOf" srcId="{7E5A7719-D991-4021-888A-3AC3DF4BE5F9}" destId="{E63D9D13-4668-4F7D-B2F3-1F3C70E3F2EE}" srcOrd="0" destOrd="0" presId="urn:microsoft.com/office/officeart/2005/8/layout/hierarchy2"/>
    <dgm:cxn modelId="{5DFFD13B-893D-47DA-83DB-D544F5688861}" type="presParOf" srcId="{7E5A7719-D991-4021-888A-3AC3DF4BE5F9}" destId="{D162FB1B-712C-48E8-85A7-A543BA136A0B}" srcOrd="1" destOrd="0" presId="urn:microsoft.com/office/officeart/2005/8/layout/hierarchy2"/>
    <dgm:cxn modelId="{646EA6E8-65D9-40AF-82C7-2520B9D3FF28}" type="presParOf" srcId="{B7CAD78A-2651-4E46-B5E7-F84AC8CD32B0}" destId="{E37DD6C7-5828-484E-99C2-8056DC285EE0}" srcOrd="6" destOrd="0" presId="urn:microsoft.com/office/officeart/2005/8/layout/hierarchy2"/>
    <dgm:cxn modelId="{48449EE4-F6FE-4F63-BF07-8A81D27E01D8}" type="presParOf" srcId="{E37DD6C7-5828-484E-99C2-8056DC285EE0}" destId="{A0F95673-5573-4AAE-A97F-ED88AB71856C}" srcOrd="0" destOrd="0" presId="urn:microsoft.com/office/officeart/2005/8/layout/hierarchy2"/>
    <dgm:cxn modelId="{FF6A9B21-B566-40D9-9BDC-296D110547FE}" type="presParOf" srcId="{B7CAD78A-2651-4E46-B5E7-F84AC8CD32B0}" destId="{750B8BFB-A341-406B-A3A0-B0BFFF339BA2}" srcOrd="7" destOrd="0" presId="urn:microsoft.com/office/officeart/2005/8/layout/hierarchy2"/>
    <dgm:cxn modelId="{D3CFFDCE-20E5-42A1-89A4-B918712309EC}" type="presParOf" srcId="{750B8BFB-A341-406B-A3A0-B0BFFF339BA2}" destId="{A7573467-F525-47D0-9ADA-A21A4374DCDE}" srcOrd="0" destOrd="0" presId="urn:microsoft.com/office/officeart/2005/8/layout/hierarchy2"/>
    <dgm:cxn modelId="{E18029D3-0F69-4281-8ED3-351FBC8F669B}" type="presParOf" srcId="{750B8BFB-A341-406B-A3A0-B0BFFF339BA2}" destId="{C69611CE-48CA-4730-9452-866A32268EA7}" srcOrd="1" destOrd="0" presId="urn:microsoft.com/office/officeart/2005/8/layout/hierarchy2"/>
    <dgm:cxn modelId="{88887071-8738-424F-B945-BAED41BE751E}" type="presParOf" srcId="{B7CAD78A-2651-4E46-B5E7-F84AC8CD32B0}" destId="{52DD6ACB-A1D7-46DB-8F83-43ABC0945AB1}" srcOrd="8" destOrd="0" presId="urn:microsoft.com/office/officeart/2005/8/layout/hierarchy2"/>
    <dgm:cxn modelId="{DB757389-6BC3-4CAC-8D90-3B560D3C1F2B}" type="presParOf" srcId="{52DD6ACB-A1D7-46DB-8F83-43ABC0945AB1}" destId="{5D604118-B7F2-49B1-90B8-3B40A1E67C14}" srcOrd="0" destOrd="0" presId="urn:microsoft.com/office/officeart/2005/8/layout/hierarchy2"/>
    <dgm:cxn modelId="{97F648F4-852E-4A6A-834A-83BE4D504674}" type="presParOf" srcId="{B7CAD78A-2651-4E46-B5E7-F84AC8CD32B0}" destId="{5C3A0EA5-1851-424E-8ECD-655930749C32}" srcOrd="9" destOrd="0" presId="urn:microsoft.com/office/officeart/2005/8/layout/hierarchy2"/>
    <dgm:cxn modelId="{B4DFA4A0-5385-40AB-97D9-839581C0C772}" type="presParOf" srcId="{5C3A0EA5-1851-424E-8ECD-655930749C32}" destId="{05B982AF-A012-473C-90A6-63DB3D1970EC}" srcOrd="0" destOrd="0" presId="urn:microsoft.com/office/officeart/2005/8/layout/hierarchy2"/>
    <dgm:cxn modelId="{E529A2FA-9652-4453-81C7-18B72CD8036B}" type="presParOf" srcId="{5C3A0EA5-1851-424E-8ECD-655930749C32}" destId="{AFC72032-A5DD-47B5-B2D1-E7C4AD960799}" srcOrd="1" destOrd="0" presId="urn:microsoft.com/office/officeart/2005/8/layout/hierarchy2"/>
    <dgm:cxn modelId="{6E3B5616-23CE-45E8-AE00-85D80A76E29D}" type="presParOf" srcId="{87115985-42E6-432B-A5CE-77B62781F733}" destId="{830998F5-C596-41FF-90BD-2EB819AEF0A5}" srcOrd="2" destOrd="0" presId="urn:microsoft.com/office/officeart/2005/8/layout/hierarchy2"/>
    <dgm:cxn modelId="{8EF6B61C-B604-4AFE-9794-60B43B9ED2C8}" type="presParOf" srcId="{830998F5-C596-41FF-90BD-2EB819AEF0A5}" destId="{A4838C0F-2EBB-49F9-94FE-239000A33959}" srcOrd="0" destOrd="0" presId="urn:microsoft.com/office/officeart/2005/8/layout/hierarchy2"/>
    <dgm:cxn modelId="{8D670949-BDA5-4C5F-89CA-7A6133794881}" type="presParOf" srcId="{87115985-42E6-432B-A5CE-77B62781F733}" destId="{82E522F4-D585-487D-A098-8571C4519420}" srcOrd="3" destOrd="0" presId="urn:microsoft.com/office/officeart/2005/8/layout/hierarchy2"/>
    <dgm:cxn modelId="{CAB942F3-8E14-4384-B3B0-895AE4769BF5}" type="presParOf" srcId="{82E522F4-D585-487D-A098-8571C4519420}" destId="{B02DBA93-F7C6-4302-A761-963D63B4D9F1}" srcOrd="0" destOrd="0" presId="urn:microsoft.com/office/officeart/2005/8/layout/hierarchy2"/>
    <dgm:cxn modelId="{C603CFF9-E06B-4D89-A610-40F31ECEC3D9}" type="presParOf" srcId="{82E522F4-D585-487D-A098-8571C4519420}" destId="{9CDDEEB8-6D73-4793-B43E-E7B90AB5CF9C}" srcOrd="1" destOrd="0" presId="urn:microsoft.com/office/officeart/2005/8/layout/hierarchy2"/>
    <dgm:cxn modelId="{EAC54A75-6506-4C82-99C1-B823F06A040C}" type="presParOf" srcId="{93684FC6-9925-4251-9AD9-D84D53C44AAF}" destId="{C8F78210-E740-4CC4-9EE2-27ED90F5B67A}" srcOrd="1" destOrd="0" presId="urn:microsoft.com/office/officeart/2005/8/layout/hierarchy2"/>
    <dgm:cxn modelId="{05904577-C0EC-49C0-A143-0332BE9C322E}" type="presParOf" srcId="{C8F78210-E740-4CC4-9EE2-27ED90F5B67A}" destId="{70830123-EA41-4A2E-9AED-468062538C55}" srcOrd="0" destOrd="0" presId="urn:microsoft.com/office/officeart/2005/8/layout/hierarchy2"/>
    <dgm:cxn modelId="{A31475E1-05D7-4169-9ADD-B7AB5B46265E}" type="presParOf" srcId="{C8F78210-E740-4CC4-9EE2-27ED90F5B67A}" destId="{D9D33DB3-E99C-498B-BD4F-67024302FD5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A18D77-68F3-4E3A-8C7F-1F72E3D3C70E}">
      <dsp:nvSpPr>
        <dsp:cNvPr id="0" name=""/>
        <dsp:cNvSpPr/>
      </dsp:nvSpPr>
      <dsp:spPr>
        <a:xfrm>
          <a:off x="108450" y="1941182"/>
          <a:ext cx="2358023" cy="1179011"/>
        </a:xfrm>
        <a:prstGeom prst="roundRect">
          <a:avLst>
            <a:gd name="adj" fmla="val 10000"/>
          </a:avLst>
        </a:prstGeom>
        <a:solidFill>
          <a:schemeClr val="accent6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特定產業共通問題</a:t>
          </a:r>
        </a:p>
      </dsp:txBody>
      <dsp:txXfrm>
        <a:off x="142982" y="1975714"/>
        <a:ext cx="2288959" cy="1109947"/>
      </dsp:txXfrm>
    </dsp:sp>
    <dsp:sp modelId="{FFB113E8-BDD9-44E6-8312-AC8204479EFC}">
      <dsp:nvSpPr>
        <dsp:cNvPr id="0" name=""/>
        <dsp:cNvSpPr/>
      </dsp:nvSpPr>
      <dsp:spPr>
        <a:xfrm rot="20363986">
          <a:off x="2437303" y="2346666"/>
          <a:ext cx="912392" cy="47021"/>
        </a:xfrm>
        <a:custGeom>
          <a:avLst/>
          <a:gdLst/>
          <a:ahLst/>
          <a:cxnLst/>
          <a:rect l="0" t="0" r="0" b="0"/>
          <a:pathLst>
            <a:path>
              <a:moveTo>
                <a:pt x="0" y="23510"/>
              </a:moveTo>
              <a:lnTo>
                <a:pt x="912392" y="23510"/>
              </a:lnTo>
            </a:path>
          </a:pathLst>
        </a:cu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600" b="1" kern="1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870690" y="2347367"/>
        <a:ext cx="45619" cy="45619"/>
      </dsp:txXfrm>
    </dsp:sp>
    <dsp:sp modelId="{40C07090-04AE-4651-BBC3-6A294962DE63}">
      <dsp:nvSpPr>
        <dsp:cNvPr id="0" name=""/>
        <dsp:cNvSpPr/>
      </dsp:nvSpPr>
      <dsp:spPr>
        <a:xfrm>
          <a:off x="3320526" y="1620161"/>
          <a:ext cx="2358023" cy="1179011"/>
        </a:xfrm>
        <a:prstGeom prst="roundRect">
          <a:avLst>
            <a:gd name="adj" fmla="val 10000"/>
          </a:avLst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新創企業</a:t>
          </a:r>
          <a:endParaRPr lang="en-US" altLang="zh-TW" sz="16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提供創新服務方案</a:t>
          </a: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6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55058" y="1654693"/>
        <a:ext cx="2288959" cy="1109947"/>
      </dsp:txXfrm>
    </dsp:sp>
    <dsp:sp modelId="{DE48C899-C1C2-4805-A4F6-45EF5183AC2A}">
      <dsp:nvSpPr>
        <dsp:cNvPr id="0" name=""/>
        <dsp:cNvSpPr/>
      </dsp:nvSpPr>
      <dsp:spPr>
        <a:xfrm rot="2663782">
          <a:off x="5546278" y="2510307"/>
          <a:ext cx="926653" cy="47021"/>
        </a:xfrm>
        <a:custGeom>
          <a:avLst/>
          <a:gdLst/>
          <a:ahLst/>
          <a:cxnLst/>
          <a:rect l="0" t="0" r="0" b="0"/>
          <a:pathLst>
            <a:path>
              <a:moveTo>
                <a:pt x="0" y="23510"/>
              </a:moveTo>
              <a:lnTo>
                <a:pt x="926653" y="2351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600" b="1" kern="1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986438" y="2510652"/>
        <a:ext cx="46332" cy="46332"/>
      </dsp:txXfrm>
    </dsp:sp>
    <dsp:sp modelId="{EF82817C-13BB-45C1-BD38-957FF92831E1}">
      <dsp:nvSpPr>
        <dsp:cNvPr id="0" name=""/>
        <dsp:cNvSpPr/>
      </dsp:nvSpPr>
      <dsp:spPr>
        <a:xfrm>
          <a:off x="6340659" y="2268464"/>
          <a:ext cx="2358023" cy="1179011"/>
        </a:xfrm>
        <a:prstGeom prst="roundRect">
          <a:avLst>
            <a:gd name="adj" fmla="val 10000"/>
          </a:avLst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共創研發出解決產業</a:t>
          </a:r>
          <a:endParaRPr lang="en-US" altLang="zh-TW" sz="16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共通困境之方案</a:t>
          </a:r>
        </a:p>
      </dsp:txBody>
      <dsp:txXfrm>
        <a:off x="6375191" y="2302996"/>
        <a:ext cx="2288959" cy="1109947"/>
      </dsp:txXfrm>
    </dsp:sp>
    <dsp:sp modelId="{B126AD27-A054-409C-A7CB-FF918F160ABA}">
      <dsp:nvSpPr>
        <dsp:cNvPr id="0" name=""/>
        <dsp:cNvSpPr/>
      </dsp:nvSpPr>
      <dsp:spPr>
        <a:xfrm rot="18002378">
          <a:off x="8078369" y="1759185"/>
          <a:ext cx="2484230" cy="47021"/>
        </a:xfrm>
        <a:custGeom>
          <a:avLst/>
          <a:gdLst/>
          <a:ahLst/>
          <a:cxnLst/>
          <a:rect l="0" t="0" r="0" b="0"/>
          <a:pathLst>
            <a:path>
              <a:moveTo>
                <a:pt x="0" y="23510"/>
              </a:moveTo>
              <a:lnTo>
                <a:pt x="2484230" y="23510"/>
              </a:lnTo>
            </a:path>
          </a:pathLst>
        </a:custGeom>
        <a:noFill/>
        <a:ln w="127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600" b="1" kern="1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9258378" y="1720590"/>
        <a:ext cx="124211" cy="124211"/>
      </dsp:txXfrm>
    </dsp:sp>
    <dsp:sp modelId="{1463EC1D-811E-45FC-B4C2-A4E0E5CD4AFC}">
      <dsp:nvSpPr>
        <dsp:cNvPr id="0" name=""/>
        <dsp:cNvSpPr/>
      </dsp:nvSpPr>
      <dsp:spPr>
        <a:xfrm>
          <a:off x="9942285" y="333977"/>
          <a:ext cx="1487205" cy="746892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  <a:alpha val="50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周圍產業夥伴</a:t>
          </a: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中小企業</a:t>
          </a: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6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9964161" y="355853"/>
        <a:ext cx="1443453" cy="703140"/>
      </dsp:txXfrm>
    </dsp:sp>
    <dsp:sp modelId="{CE7BC400-0787-4358-B5B6-166BE669368A}">
      <dsp:nvSpPr>
        <dsp:cNvPr id="0" name=""/>
        <dsp:cNvSpPr/>
      </dsp:nvSpPr>
      <dsp:spPr>
        <a:xfrm rot="18924430">
          <a:off x="8444547" y="2214702"/>
          <a:ext cx="1765526" cy="47021"/>
        </a:xfrm>
        <a:custGeom>
          <a:avLst/>
          <a:gdLst/>
          <a:ahLst/>
          <a:cxnLst/>
          <a:rect l="0" t="0" r="0" b="0"/>
          <a:pathLst>
            <a:path>
              <a:moveTo>
                <a:pt x="0" y="23510"/>
              </a:moveTo>
              <a:lnTo>
                <a:pt x="1765526" y="23510"/>
              </a:lnTo>
            </a:path>
          </a:pathLst>
        </a:custGeom>
        <a:noFill/>
        <a:ln w="127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600" b="1" kern="1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9283172" y="2194075"/>
        <a:ext cx="88276" cy="88276"/>
      </dsp:txXfrm>
    </dsp:sp>
    <dsp:sp modelId="{8CCCDBB9-BF4E-4D9F-90A6-BF4F7559D2A9}">
      <dsp:nvSpPr>
        <dsp:cNvPr id="0" name=""/>
        <dsp:cNvSpPr/>
      </dsp:nvSpPr>
      <dsp:spPr>
        <a:xfrm>
          <a:off x="9955938" y="1245011"/>
          <a:ext cx="1473552" cy="746892"/>
        </a:xfrm>
        <a:prstGeom prst="roundRect">
          <a:avLst>
            <a:gd name="adj" fmla="val 10000"/>
          </a:avLst>
        </a:prstGeom>
        <a:solidFill>
          <a:schemeClr val="accent6">
            <a:alpha val="3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周圍產業夥伴</a:t>
          </a: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中小企業</a:t>
          </a: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6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9977814" y="1266887"/>
        <a:ext cx="1429800" cy="703140"/>
      </dsp:txXfrm>
    </dsp:sp>
    <dsp:sp modelId="{7225D078-7ED7-466C-BAA3-2B461DD939FB}">
      <dsp:nvSpPr>
        <dsp:cNvPr id="0" name=""/>
        <dsp:cNvSpPr/>
      </dsp:nvSpPr>
      <dsp:spPr>
        <a:xfrm rot="20645982">
          <a:off x="8673915" y="2657109"/>
          <a:ext cx="1294694" cy="47021"/>
        </a:xfrm>
        <a:custGeom>
          <a:avLst/>
          <a:gdLst/>
          <a:ahLst/>
          <a:cxnLst/>
          <a:rect l="0" t="0" r="0" b="0"/>
          <a:pathLst>
            <a:path>
              <a:moveTo>
                <a:pt x="0" y="23510"/>
              </a:moveTo>
              <a:lnTo>
                <a:pt x="1294694" y="23510"/>
              </a:lnTo>
            </a:path>
          </a:pathLst>
        </a:custGeom>
        <a:noFill/>
        <a:ln w="127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600" b="1" kern="1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9288894" y="2648252"/>
        <a:ext cx="64734" cy="64734"/>
      </dsp:txXfrm>
    </dsp:sp>
    <dsp:sp modelId="{E63D9D13-4668-4F7D-B2F3-1F3C70E3F2EE}">
      <dsp:nvSpPr>
        <dsp:cNvPr id="0" name=""/>
        <dsp:cNvSpPr/>
      </dsp:nvSpPr>
      <dsp:spPr>
        <a:xfrm>
          <a:off x="9943841" y="2129824"/>
          <a:ext cx="1485649" cy="746892"/>
        </a:xfrm>
        <a:prstGeom prst="roundRect">
          <a:avLst>
            <a:gd name="adj" fmla="val 10000"/>
          </a:avLst>
        </a:prstGeom>
        <a:solidFill>
          <a:schemeClr val="accent6">
            <a:alpha val="3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周圍產業夥伴</a:t>
          </a: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中小企業</a:t>
          </a: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6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9965717" y="2151700"/>
        <a:ext cx="1441897" cy="703140"/>
      </dsp:txXfrm>
    </dsp:sp>
    <dsp:sp modelId="{E37DD6C7-5828-484E-99C2-8056DC285EE0}">
      <dsp:nvSpPr>
        <dsp:cNvPr id="0" name=""/>
        <dsp:cNvSpPr/>
      </dsp:nvSpPr>
      <dsp:spPr>
        <a:xfrm rot="1242581">
          <a:off x="8655210" y="3072377"/>
          <a:ext cx="1345568" cy="47021"/>
        </a:xfrm>
        <a:custGeom>
          <a:avLst/>
          <a:gdLst/>
          <a:ahLst/>
          <a:cxnLst/>
          <a:rect l="0" t="0" r="0" b="0"/>
          <a:pathLst>
            <a:path>
              <a:moveTo>
                <a:pt x="0" y="23510"/>
              </a:moveTo>
              <a:lnTo>
                <a:pt x="1345568" y="23510"/>
              </a:lnTo>
            </a:path>
          </a:pathLst>
        </a:custGeom>
        <a:noFill/>
        <a:ln w="127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600" b="1" kern="1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9294355" y="3062249"/>
        <a:ext cx="67278" cy="67278"/>
      </dsp:txXfrm>
    </dsp:sp>
    <dsp:sp modelId="{A7573467-F525-47D0-9ADA-A21A4374DCDE}">
      <dsp:nvSpPr>
        <dsp:cNvPr id="0" name=""/>
        <dsp:cNvSpPr/>
      </dsp:nvSpPr>
      <dsp:spPr>
        <a:xfrm>
          <a:off x="9957306" y="2950015"/>
          <a:ext cx="1472184" cy="767583"/>
        </a:xfrm>
        <a:prstGeom prst="roundRect">
          <a:avLst>
            <a:gd name="adj" fmla="val 10000"/>
          </a:avLst>
        </a:prstGeom>
        <a:solidFill>
          <a:schemeClr val="accent6">
            <a:alpha val="3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周圍產業夥伴</a:t>
          </a: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中小企業</a:t>
          </a: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6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9979788" y="2972497"/>
        <a:ext cx="1427220" cy="722619"/>
      </dsp:txXfrm>
    </dsp:sp>
    <dsp:sp modelId="{52DD6ACB-A1D7-46DB-8F83-43ABC0945AB1}">
      <dsp:nvSpPr>
        <dsp:cNvPr id="0" name=""/>
        <dsp:cNvSpPr/>
      </dsp:nvSpPr>
      <dsp:spPr>
        <a:xfrm rot="2771291">
          <a:off x="8419963" y="3488093"/>
          <a:ext cx="1811581" cy="47021"/>
        </a:xfrm>
        <a:custGeom>
          <a:avLst/>
          <a:gdLst/>
          <a:ahLst/>
          <a:cxnLst/>
          <a:rect l="0" t="0" r="0" b="0"/>
          <a:pathLst>
            <a:path>
              <a:moveTo>
                <a:pt x="0" y="23510"/>
              </a:moveTo>
              <a:lnTo>
                <a:pt x="1811581" y="23510"/>
              </a:lnTo>
            </a:path>
          </a:pathLst>
        </a:custGeom>
        <a:noFill/>
        <a:ln w="127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600" kern="1200"/>
        </a:p>
      </dsp:txBody>
      <dsp:txXfrm>
        <a:off x="9280464" y="3466315"/>
        <a:ext cx="90579" cy="90579"/>
      </dsp:txXfrm>
    </dsp:sp>
    <dsp:sp modelId="{05B982AF-A012-473C-90A6-63DB3D1970EC}">
      <dsp:nvSpPr>
        <dsp:cNvPr id="0" name=""/>
        <dsp:cNvSpPr/>
      </dsp:nvSpPr>
      <dsp:spPr>
        <a:xfrm>
          <a:off x="9952825" y="3817177"/>
          <a:ext cx="1476665" cy="696123"/>
        </a:xfrm>
        <a:prstGeom prst="roundRect">
          <a:avLst>
            <a:gd name="adj" fmla="val 10000"/>
          </a:avLst>
        </a:prstGeom>
        <a:solidFill>
          <a:schemeClr val="accent6">
            <a:alpha val="3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……</a:t>
          </a:r>
          <a:endParaRPr lang="zh-TW" altLang="en-US" sz="16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9973214" y="3837566"/>
        <a:ext cx="1435887" cy="655345"/>
      </dsp:txXfrm>
    </dsp:sp>
    <dsp:sp modelId="{830998F5-C596-41FF-90BD-2EB819AEF0A5}">
      <dsp:nvSpPr>
        <dsp:cNvPr id="0" name=""/>
        <dsp:cNvSpPr/>
      </dsp:nvSpPr>
      <dsp:spPr>
        <a:xfrm rot="3028034">
          <a:off x="2222623" y="3024598"/>
          <a:ext cx="1341754" cy="47021"/>
        </a:xfrm>
        <a:custGeom>
          <a:avLst/>
          <a:gdLst/>
          <a:ahLst/>
          <a:cxnLst/>
          <a:rect l="0" t="0" r="0" b="0"/>
          <a:pathLst>
            <a:path>
              <a:moveTo>
                <a:pt x="0" y="23510"/>
              </a:moveTo>
              <a:lnTo>
                <a:pt x="1341754" y="23510"/>
              </a:lnTo>
            </a:path>
          </a:pathLst>
        </a:cu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600" b="1" kern="1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859956" y="3014565"/>
        <a:ext cx="67087" cy="67087"/>
      </dsp:txXfrm>
    </dsp:sp>
    <dsp:sp modelId="{B02DBA93-F7C6-4302-A761-963D63B4D9F1}">
      <dsp:nvSpPr>
        <dsp:cNvPr id="0" name=""/>
        <dsp:cNvSpPr/>
      </dsp:nvSpPr>
      <dsp:spPr>
        <a:xfrm>
          <a:off x="3320526" y="2976024"/>
          <a:ext cx="2358023" cy="1179011"/>
        </a:xfrm>
        <a:prstGeom prst="roundRect">
          <a:avLst>
            <a:gd name="adj" fmla="val 10000"/>
          </a:avLst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中小企業</a:t>
          </a:r>
          <a:endParaRPr lang="en-US" altLang="zh-TW" sz="16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示範案例概念驗證代表</a:t>
          </a: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6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55058" y="3010556"/>
        <a:ext cx="2288959" cy="1109947"/>
      </dsp:txXfrm>
    </dsp:sp>
    <dsp:sp modelId="{70830123-EA41-4A2E-9AED-468062538C55}">
      <dsp:nvSpPr>
        <dsp:cNvPr id="0" name=""/>
        <dsp:cNvSpPr/>
      </dsp:nvSpPr>
      <dsp:spPr>
        <a:xfrm>
          <a:off x="207416" y="3656337"/>
          <a:ext cx="2235995" cy="855573"/>
        </a:xfrm>
        <a:prstGeom prst="roundRect">
          <a:avLst>
            <a:gd name="adj" fmla="val 10000"/>
          </a:avLst>
        </a:prstGeom>
        <a:solidFill>
          <a:schemeClr val="accent6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上游業者出題</a:t>
          </a: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協力推動並擴散至下游中小企業</a:t>
          </a:r>
          <a:r>
            <a:rPr lang="en-US" altLang="zh-TW" sz="1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6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32475" y="3681396"/>
        <a:ext cx="2185877" cy="8054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9033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5082" y="0"/>
            <a:ext cx="2950529" cy="499033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r">
              <a:defRPr sz="1200"/>
            </a:lvl1pPr>
          </a:lstStyle>
          <a:p>
            <a:fld id="{297FF617-C5FB-4C27-A6CC-D5BE3FD78E1E}" type="datetimeFigureOut">
              <a:rPr lang="zh-TW" altLang="en-US" smtClean="0"/>
              <a:t>2025/2/14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40306"/>
            <a:ext cx="2950529" cy="499033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5082" y="9440306"/>
            <a:ext cx="2950529" cy="499033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r">
              <a:defRPr sz="1200"/>
            </a:lvl1pPr>
          </a:lstStyle>
          <a:p>
            <a:fld id="{46C0E4BE-71FD-4E34-96B5-95A23461AB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2609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786" cy="498693"/>
          </a:xfrm>
          <a:prstGeom prst="rect">
            <a:avLst/>
          </a:prstGeom>
        </p:spPr>
        <p:txBody>
          <a:bodyPr vert="horz" lIns="91541" tIns="45770" rIns="91541" bIns="4577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39" y="1"/>
            <a:ext cx="2949786" cy="498693"/>
          </a:xfrm>
          <a:prstGeom prst="rect">
            <a:avLst/>
          </a:prstGeom>
        </p:spPr>
        <p:txBody>
          <a:bodyPr vert="horz" lIns="91541" tIns="45770" rIns="91541" bIns="45770" rtlCol="0"/>
          <a:lstStyle>
            <a:lvl1pPr algn="r">
              <a:defRPr sz="1200"/>
            </a:lvl1pPr>
          </a:lstStyle>
          <a:p>
            <a:fld id="{18BF3A56-1895-4058-A757-F16F93544D34}" type="datetimeFigureOut">
              <a:rPr lang="zh-TW" altLang="en-US" smtClean="0"/>
              <a:t>2025/2/14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41" tIns="45770" rIns="91541" bIns="4577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1" y="4783308"/>
            <a:ext cx="5445760" cy="3913615"/>
          </a:xfrm>
          <a:prstGeom prst="rect">
            <a:avLst/>
          </a:prstGeom>
        </p:spPr>
        <p:txBody>
          <a:bodyPr vert="horz" lIns="91541" tIns="45770" rIns="91541" bIns="4577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2" y="9440646"/>
            <a:ext cx="2949786" cy="498692"/>
          </a:xfrm>
          <a:prstGeom prst="rect">
            <a:avLst/>
          </a:prstGeom>
        </p:spPr>
        <p:txBody>
          <a:bodyPr vert="horz" lIns="91541" tIns="45770" rIns="91541" bIns="4577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39" y="9440646"/>
            <a:ext cx="2949786" cy="498692"/>
          </a:xfrm>
          <a:prstGeom prst="rect">
            <a:avLst/>
          </a:prstGeom>
        </p:spPr>
        <p:txBody>
          <a:bodyPr vert="horz" lIns="91541" tIns="45770" rIns="91541" bIns="45770" rtlCol="0" anchor="b"/>
          <a:lstStyle>
            <a:lvl1pPr algn="r">
              <a:defRPr sz="1200"/>
            </a:lvl1pPr>
          </a:lstStyle>
          <a:p>
            <a:fld id="{7970FAC1-2A9A-4F27-8F1B-1DC21B9FA7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0907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53EC3F8F-0828-4DD9-911E-05EE94125ED6}" type="slidenum">
              <a:rPr lang="en-US" altLang="zh-TW" smtClean="0"/>
              <a:t>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1110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33648" y="3478577"/>
            <a:ext cx="11064240" cy="709200"/>
          </a:xfrm>
        </p:spPr>
        <p:txBody>
          <a:bodyPr anchor="t">
            <a:normAutofit/>
          </a:bodyPr>
          <a:lstStyle>
            <a:lvl1pPr algn="ctr">
              <a:defRPr sz="4000" spc="10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581400" y="4757387"/>
            <a:ext cx="5029200" cy="1440000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1800" spc="1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2325AB04-1F6B-B1C0-05CF-3CCA854B9C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13358" y="318321"/>
            <a:ext cx="2185006" cy="79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080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首頁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>
            <a:extLst>
              <a:ext uri="{FF2B5EF4-FFF2-40B4-BE49-F238E27FC236}">
                <a16:creationId xmlns:a16="http://schemas.microsoft.com/office/drawing/2014/main" id="{7B095A9D-EA43-8949-1850-FBB1DBEA5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84602"/>
            <a:ext cx="10515600" cy="1325563"/>
          </a:xfrm>
        </p:spPr>
        <p:txBody>
          <a:bodyPr>
            <a:normAutofit/>
          </a:bodyPr>
          <a:lstStyle>
            <a:lvl1pPr algn="ctr">
              <a:defRPr sz="4400" b="1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7" name="副標題 2"/>
          <p:cNvSpPr>
            <a:spLocks noGrp="1"/>
          </p:cNvSpPr>
          <p:nvPr>
            <p:ph type="subTitle" idx="1"/>
          </p:nvPr>
        </p:nvSpPr>
        <p:spPr>
          <a:xfrm>
            <a:off x="3020400" y="4572000"/>
            <a:ext cx="6192000" cy="9540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800" b="1" spc="100" baseline="0">
                <a:solidFill>
                  <a:srgbClr val="FF960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dirty="0"/>
              <a:t>按一下以編輯母片子標題樣式</a:t>
            </a:r>
          </a:p>
        </p:txBody>
      </p:sp>
    </p:spTree>
    <p:extLst>
      <p:ext uri="{BB962C8B-B14F-4D97-AF65-F5344CB8AC3E}">
        <p14:creationId xmlns:p14="http://schemas.microsoft.com/office/powerpoint/2010/main" val="3046495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插頁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>
            <a:extLst>
              <a:ext uri="{FF2B5EF4-FFF2-40B4-BE49-F238E27FC236}">
                <a16:creationId xmlns:a16="http://schemas.microsoft.com/office/drawing/2014/main" id="{7B095A9D-EA43-8949-1850-FBB1DBEA5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1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11" name="投影片編號版面配置區 5">
            <a:extLst>
              <a:ext uri="{FF2B5EF4-FFF2-40B4-BE49-F238E27FC236}">
                <a16:creationId xmlns:a16="http://schemas.microsoft.com/office/drawing/2014/main" id="{A23B261A-6F61-7309-A989-B01BCEDDD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642000"/>
            <a:ext cx="2743200" cy="216000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407B21C2-949F-497F-800F-16CFB5EA9C4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7270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內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投影片編號版面配置區 5">
            <a:extLst>
              <a:ext uri="{FF2B5EF4-FFF2-40B4-BE49-F238E27FC236}">
                <a16:creationId xmlns:a16="http://schemas.microsoft.com/office/drawing/2014/main" id="{417B97E3-7F0D-3B7C-D788-48EAD95368D9}"/>
              </a:ext>
            </a:extLst>
          </p:cNvPr>
          <p:cNvSpPr txBox="1">
            <a:spLocks/>
          </p:cNvSpPr>
          <p:nvPr userDrawn="1"/>
        </p:nvSpPr>
        <p:spPr>
          <a:xfrm>
            <a:off x="9448800" y="6642000"/>
            <a:ext cx="27432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7B21C2-949F-497F-800F-16CFB5EA9C4C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14" name="標題 1">
            <a:extLst>
              <a:ext uri="{FF2B5EF4-FFF2-40B4-BE49-F238E27FC236}">
                <a16:creationId xmlns:a16="http://schemas.microsoft.com/office/drawing/2014/main" id="{9CD5CDD0-D782-084B-AB5F-9B0B92C02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800" y="248400"/>
            <a:ext cx="10778400" cy="648000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kumimoji="1" lang="zh-TW" altLang="en-US" dirty="0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278247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浮水印內頁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>
            <a:extLst>
              <a:ext uri="{FF2B5EF4-FFF2-40B4-BE49-F238E27FC236}">
                <a16:creationId xmlns:a16="http://schemas.microsoft.com/office/drawing/2014/main" id="{9CD5CDD0-D782-084B-AB5F-9B0B92C02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800" y="248400"/>
            <a:ext cx="10778400" cy="648000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kumimoji="1" lang="zh-TW" altLang="en-US" dirty="0"/>
              <a:t>按一下以編輯母片標題樣式</a:t>
            </a:r>
          </a:p>
        </p:txBody>
      </p:sp>
      <p:sp>
        <p:nvSpPr>
          <p:cNvPr id="22" name="投影片編號版面配置區 5">
            <a:extLst>
              <a:ext uri="{FF2B5EF4-FFF2-40B4-BE49-F238E27FC236}">
                <a16:creationId xmlns:a16="http://schemas.microsoft.com/office/drawing/2014/main" id="{417B97E3-7F0D-3B7C-D788-48EAD95368D9}"/>
              </a:ext>
            </a:extLst>
          </p:cNvPr>
          <p:cNvSpPr txBox="1">
            <a:spLocks/>
          </p:cNvSpPr>
          <p:nvPr userDrawn="1"/>
        </p:nvSpPr>
        <p:spPr>
          <a:xfrm>
            <a:off x="9448800" y="6642000"/>
            <a:ext cx="27432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7B21C2-949F-497F-800F-16CFB5EA9C4C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296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署名內頁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5">
            <a:extLst>
              <a:ext uri="{FF2B5EF4-FFF2-40B4-BE49-F238E27FC236}">
                <a16:creationId xmlns:a16="http://schemas.microsoft.com/office/drawing/2014/main" id="{417B97E3-7F0D-3B7C-D788-48EAD9536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642000"/>
            <a:ext cx="2743200" cy="216000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407B21C2-949F-497F-800F-16CFB5EA9C4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1AE37FA5-032F-3815-CCB9-B770C8FE70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728" y="6466071"/>
            <a:ext cx="4757086" cy="148973"/>
          </a:xfrm>
          <a:prstGeom prst="rect">
            <a:avLst/>
          </a:prstGeom>
        </p:spPr>
      </p:pic>
      <p:sp>
        <p:nvSpPr>
          <p:cNvPr id="6" name="標題 1">
            <a:extLst>
              <a:ext uri="{FF2B5EF4-FFF2-40B4-BE49-F238E27FC236}">
                <a16:creationId xmlns:a16="http://schemas.microsoft.com/office/drawing/2014/main" id="{9CD5CDD0-D782-084B-AB5F-9B0B92C02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800" y="248400"/>
            <a:ext cx="10778400" cy="648000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kumimoji="1" lang="zh-TW" altLang="en-US" dirty="0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14365339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感謝頁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字方塊 9">
            <a:extLst>
              <a:ext uri="{FF2B5EF4-FFF2-40B4-BE49-F238E27FC236}">
                <a16:creationId xmlns:a16="http://schemas.microsoft.com/office/drawing/2014/main" id="{B95E6A35-2B0D-1238-984A-6C1CA61ABC92}"/>
              </a:ext>
            </a:extLst>
          </p:cNvPr>
          <p:cNvSpPr txBox="1"/>
          <p:nvPr/>
        </p:nvSpPr>
        <p:spPr>
          <a:xfrm>
            <a:off x="9647339" y="6132352"/>
            <a:ext cx="2072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THANK  YOU</a:t>
            </a:r>
            <a:endParaRPr lang="zh-TW" altLang="en-US" sz="200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82ABE238-88B0-7C84-E8F1-410C70CD8D3A}"/>
              </a:ext>
            </a:extLst>
          </p:cNvPr>
          <p:cNvCxnSpPr/>
          <p:nvPr/>
        </p:nvCxnSpPr>
        <p:spPr>
          <a:xfrm flipH="1">
            <a:off x="753979" y="449179"/>
            <a:ext cx="4563979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圖片 5">
            <a:extLst>
              <a:ext uri="{FF2B5EF4-FFF2-40B4-BE49-F238E27FC236}">
                <a16:creationId xmlns:a16="http://schemas.microsoft.com/office/drawing/2014/main" id="{0FCA486E-5F10-CB49-235B-FD7A968147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5911" y="352458"/>
            <a:ext cx="5872803" cy="183913"/>
          </a:xfrm>
          <a:prstGeom prst="rect">
            <a:avLst/>
          </a:prstGeom>
        </p:spPr>
      </p:pic>
      <p:cxnSp>
        <p:nvCxnSpPr>
          <p:cNvPr id="3" name="直線接點 2">
            <a:extLst>
              <a:ext uri="{FF2B5EF4-FFF2-40B4-BE49-F238E27FC236}">
                <a16:creationId xmlns:a16="http://schemas.microsoft.com/office/drawing/2014/main" id="{39284309-53D2-96FA-A619-361B000C7491}"/>
              </a:ext>
            </a:extLst>
          </p:cNvPr>
          <p:cNvCxnSpPr/>
          <p:nvPr userDrawn="1"/>
        </p:nvCxnSpPr>
        <p:spPr>
          <a:xfrm flipH="1">
            <a:off x="753979" y="449179"/>
            <a:ext cx="4563979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圖片 4">
            <a:extLst>
              <a:ext uri="{FF2B5EF4-FFF2-40B4-BE49-F238E27FC236}">
                <a16:creationId xmlns:a16="http://schemas.microsoft.com/office/drawing/2014/main" id="{54D4F352-8C5B-9648-07D1-11675B7716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5911" y="352458"/>
            <a:ext cx="5872803" cy="18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3703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CD5CDD0-D782-084B-AB5F-9B0B92C02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5C369E6-F2B2-6047-99BD-BFEA418E12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TW" altLang="en-US"/>
              <a:t>編輯母片文字樣式
第二層
第三層
第四層
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2078C-043D-D941-B1F8-7CD113C93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84E1411-A233-D245-91E4-EF4CB3659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55740BD-9024-EF4B-8C5A-E1337A355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B5757-6F7B-0240-92EF-8169447C9DE2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739030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標題 1"/>
          <p:cNvSpPr txBox="1">
            <a:spLocks noGrp="1"/>
          </p:cNvSpPr>
          <p:nvPr>
            <p:ph type="title"/>
          </p:nvPr>
        </p:nvSpPr>
        <p:spPr>
          <a:xfrm>
            <a:off x="609600" y="343008"/>
            <a:ext cx="10972800" cy="665397"/>
          </a:xfrm>
        </p:spPr>
        <p:txBody>
          <a:bodyPr>
            <a:normAutofit/>
          </a:bodyPr>
          <a:lstStyle>
            <a:lvl1pPr>
              <a:defRPr lang="en-US" sz="44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pPr lvl="0"/>
            <a:r>
              <a:rPr lang="zh-TW" dirty="0"/>
              <a:t>按一下以編輯母片標題樣式</a:t>
            </a:r>
            <a:endParaRPr lang="en-US" dirty="0"/>
          </a:p>
        </p:txBody>
      </p:sp>
      <p:sp>
        <p:nvSpPr>
          <p:cNvPr id="12" name="投影片編號版面配置區 5">
            <a:extLst>
              <a:ext uri="{FF2B5EF4-FFF2-40B4-BE49-F238E27FC236}">
                <a16:creationId xmlns:a16="http://schemas.microsoft.com/office/drawing/2014/main" id="{417B97E3-7F0D-3B7C-D788-48EAD9536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8805" y="6470440"/>
            <a:ext cx="2743200" cy="216000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407B21C2-949F-497F-800F-16CFB5EA9C4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1416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407B21C2-949F-497F-800F-16CFB5EA9C4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395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80" r:id="rId2"/>
    <p:sldLayoutId id="2147483672" r:id="rId3"/>
    <p:sldLayoutId id="2147483678" r:id="rId4"/>
    <p:sldLayoutId id="2147483674" r:id="rId5"/>
    <p:sldLayoutId id="2147483679" r:id="rId6"/>
    <p:sldLayoutId id="2147483675" r:id="rId7"/>
    <p:sldLayoutId id="2147483676" r:id="rId8"/>
    <p:sldLayoutId id="2147483681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17ED327C-C201-0441-A23F-54908DE97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7B21C2-949F-497F-800F-16CFB5EA9C4C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</a:t>
            </a:fld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4" name="標題 1"/>
          <p:cNvSpPr/>
          <p:nvPr/>
        </p:nvSpPr>
        <p:spPr>
          <a:xfrm>
            <a:off x="2024062" y="171560"/>
            <a:ext cx="8143875" cy="142864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lvl="0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zh-TW" sz="3200" b="1" i="0" u="none" strike="noStrike" kern="1200" cap="none" spc="0" baseline="0" dirty="0"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經濟部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中小及新創企業署</a:t>
            </a:r>
            <a:br>
              <a:rPr lang="en-US" sz="3200" b="1" i="0" strike="noStrike" kern="1200" cap="none" spc="0" baseline="0" dirty="0"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</a:br>
            <a:r>
              <a:rPr lang="zh-TW" altLang="zh-TW" sz="32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  <a:sym typeface="Microsoft YaHei"/>
              </a:rPr>
              <a:t>新創賦能中小企業升級轉型</a:t>
            </a:r>
            <a:r>
              <a:rPr lang="zh-TW" altLang="en-US" sz="32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  <a:sym typeface="Microsoft YaHei"/>
              </a:rPr>
              <a:t>輔導</a:t>
            </a:r>
            <a:r>
              <a:rPr lang="zh-TW" altLang="zh-TW" sz="3200" b="1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  <a:sym typeface="Microsoft YaHei"/>
              </a:rPr>
              <a:t>計畫</a:t>
            </a:r>
            <a:br>
              <a:rPr lang="en-US" sz="3200" b="1" i="0" u="none" strike="noStrike" kern="1200" cap="none" spc="0" baseline="0" dirty="0">
                <a:solidFill>
                  <a:srgbClr val="000000"/>
                </a:solidFill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</a:br>
            <a:endParaRPr lang="en-US" sz="1800" b="1" i="0" u="none" strike="noStrike" kern="1200" cap="none" spc="0" baseline="0" dirty="0">
              <a:solidFill>
                <a:srgbClr val="595959"/>
              </a:solidFill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/>
            </a:endParaRPr>
          </a:p>
        </p:txBody>
      </p:sp>
      <p:sp>
        <p:nvSpPr>
          <p:cNvPr id="5" name="副標題 2"/>
          <p:cNvSpPr/>
          <p:nvPr/>
        </p:nvSpPr>
        <p:spPr>
          <a:xfrm>
            <a:off x="1809750" y="2162235"/>
            <a:ext cx="8572500" cy="441620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altLang="zh-TW" sz="3000" b="1" kern="0" dirty="0">
              <a:solidFill>
                <a:srgbClr val="A6A6A6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altLang="zh-TW" sz="3600" b="1" kern="0" dirty="0">
                <a:solidFill>
                  <a:srgbClr val="A6A6A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(</a:t>
            </a:r>
            <a:r>
              <a:rPr lang="zh-TW" altLang="en-US" sz="3600" b="1" kern="0" dirty="0">
                <a:solidFill>
                  <a:srgbClr val="A6A6A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提案</a:t>
            </a:r>
            <a:r>
              <a:rPr lang="zh-TW" sz="3600" b="1" i="0" u="none" strike="noStrike" kern="1200" cap="none" spc="0" baseline="0" dirty="0">
                <a:solidFill>
                  <a:srgbClr val="A6A6A6"/>
                </a:solidFill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名稱</a:t>
            </a:r>
            <a:r>
              <a:rPr lang="en-US" sz="3600" b="1" i="0" u="none" strike="noStrike" kern="1200" cap="none" spc="0" baseline="0" dirty="0">
                <a:solidFill>
                  <a:srgbClr val="A6A6A6"/>
                </a:solidFill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)</a:t>
            </a:r>
          </a:p>
          <a:p>
            <a:pPr lvl="0" algn="ctr">
              <a:lnSpc>
                <a:spcPct val="90000"/>
              </a:lnSpc>
              <a:spcBef>
                <a:spcPts val="18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altLang="zh-TW" sz="3600" b="1" kern="0" dirty="0">
                <a:solidFill>
                  <a:srgbClr val="A6A6A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(</a:t>
            </a:r>
            <a:r>
              <a:rPr lang="zh-TW" altLang="en-US" sz="3600" b="1" kern="0" dirty="0">
                <a:solidFill>
                  <a:srgbClr val="A6A6A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主導提案企業名稱</a:t>
            </a:r>
            <a:r>
              <a:rPr lang="en-US" altLang="zh-TW" sz="3600" b="1" kern="0" dirty="0">
                <a:solidFill>
                  <a:srgbClr val="A6A6A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)</a:t>
            </a:r>
          </a:p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1" i="0" u="none" strike="noStrike" kern="1200" cap="none" spc="0" baseline="0" dirty="0">
              <a:solidFill>
                <a:srgbClr val="0D0D0D"/>
              </a:solidFill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altLang="zh-TW" sz="2400" b="1" i="0" u="none" strike="noStrike" kern="1200" cap="none" spc="0" baseline="0" dirty="0">
              <a:solidFill>
                <a:srgbClr val="0D0D0D"/>
              </a:solidFill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altLang="zh-TW" sz="2400" b="1" i="0" u="none" strike="noStrike" kern="1200" cap="none" spc="0" baseline="0" dirty="0">
              <a:solidFill>
                <a:srgbClr val="0D0D0D"/>
              </a:solidFill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zh-TW" altLang="en-US" sz="2400" b="1" dirty="0">
                <a:solidFill>
                  <a:srgbClr val="0D0D0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簡報</a:t>
            </a:r>
            <a:r>
              <a:rPr lang="zh-TW" sz="2400" b="1" i="0" u="none" strike="noStrike" kern="1200" cap="none" spc="0" baseline="0" dirty="0">
                <a:solidFill>
                  <a:srgbClr val="0D0D0D"/>
                </a:solidFill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人：○○○</a:t>
            </a:r>
            <a:endParaRPr lang="en-US" altLang="zh-TW" sz="2400" b="1" i="0" u="none" strike="noStrike" kern="1200" cap="none" spc="0" baseline="0" dirty="0">
              <a:solidFill>
                <a:srgbClr val="0D0D0D"/>
              </a:solidFill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1" dirty="0">
              <a:solidFill>
                <a:srgbClr val="0D0D0D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/>
            </a:endParaRPr>
          </a:p>
          <a:p>
            <a:pPr algn="ctr">
              <a:lnSpc>
                <a:spcPct val="90000"/>
              </a:lnSpc>
              <a:spcBef>
                <a:spcPts val="6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altLang="zh-TW" sz="2400" b="1" i="0" u="none" strike="noStrike" kern="1200" cap="none" spc="0" baseline="0" dirty="0"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114</a:t>
            </a:r>
            <a:r>
              <a:rPr lang="zh-TW" altLang="zh-TW" sz="2400" b="1" i="0" u="none" strike="noStrike" kern="1200" cap="none" spc="0" baseline="0" dirty="0"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年</a:t>
            </a:r>
            <a:r>
              <a:rPr lang="en-US" altLang="zh-TW" sz="2400" b="1" i="0" u="none" strike="noStrike" kern="1200" cap="none" spc="0" baseline="0" dirty="0"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O</a:t>
            </a:r>
            <a:r>
              <a:rPr lang="zh-TW" altLang="en-US" sz="2400" b="1" i="0" u="none" strike="noStrike" kern="1200" cap="none" spc="0" baseline="0" dirty="0"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月</a:t>
            </a:r>
            <a:r>
              <a:rPr lang="en-US" altLang="zh-TW" sz="2400" b="1" i="0" u="none" strike="noStrike" kern="1200" cap="none" spc="0" baseline="0" dirty="0"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O</a:t>
            </a:r>
            <a:r>
              <a:rPr lang="zh-TW" altLang="en-US" sz="2400" b="1" i="0" u="none" strike="noStrike" kern="1200" cap="none" spc="0" baseline="0" dirty="0"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/>
              </a:rPr>
              <a:t>日</a:t>
            </a:r>
            <a:endParaRPr lang="en-US" altLang="zh-TW" sz="2400" b="1" i="0" u="none" strike="noStrike" kern="1200" cap="none" spc="0" baseline="0" dirty="0"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56324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8396B8-1E5F-5926-36B2-68020347A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zh-TW" altLang="en-US" dirty="0"/>
              <a:t>簡報目錄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1E9BAAE-486B-E454-4D9E-C8B5D72CDD4D}"/>
              </a:ext>
            </a:extLst>
          </p:cNvPr>
          <p:cNvSpPr txBox="1">
            <a:spLocks/>
          </p:cNvSpPr>
          <p:nvPr/>
        </p:nvSpPr>
        <p:spPr>
          <a:xfrm>
            <a:off x="2438183" y="2039389"/>
            <a:ext cx="7559473" cy="305077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rtlCol="0" anchor="t">
            <a:normAutofit/>
          </a:bodyPr>
          <a:lstStyle>
            <a:defPPr marL="432000" lvl="0" indent="-324000" algn="l" rtl="0" hangingPunct="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zh-TW" sz="32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微軟正黑體" pitchFamily="34"/>
                <a:ea typeface="微軟正黑體" pitchFamily="49"/>
                <a:cs typeface="Lucida Sans" pitchFamily="2"/>
              </a:defRPr>
            </a:defPPr>
            <a:lvl1pPr marL="432000" lvl="0" indent="-324000" algn="l" defTabSz="914400" rtl="0" eaLnBrk="1" latinLnBrk="0" hangingPunct="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zh-TW" sz="32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微軟正黑體" pitchFamily="34"/>
                <a:ea typeface="微軟正黑體" pitchFamily="49"/>
                <a:cs typeface="Lucida Sans" pitchFamily="2"/>
              </a:defRPr>
            </a:lvl1pPr>
            <a:lvl2pPr marL="864000" lvl="1" indent="-324000" algn="l" defTabSz="914400" rtl="0" eaLnBrk="1" latinLnBrk="0" hangingPunct="1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zh-TW" sz="24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微軟正黑體" pitchFamily="34"/>
                <a:ea typeface="微軟正黑體" pitchFamily="49"/>
                <a:cs typeface="Lucida Sans" pitchFamily="2"/>
              </a:defRPr>
            </a:lvl2pPr>
            <a:lvl3pPr marL="1295999" lvl="2" indent="-288000" algn="l" defTabSz="914400" rtl="0" eaLnBrk="1" latinLnBrk="0" hangingPunct="1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zh-TW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微軟正黑體" pitchFamily="34"/>
                <a:ea typeface="微軟正黑體" pitchFamily="49"/>
                <a:cs typeface="Lucida Sans" pitchFamily="2"/>
              </a:defRPr>
            </a:lvl3pPr>
            <a:lvl4pPr marL="1728000" lvl="3" indent="-216000" algn="l" defTabSz="914400" rtl="0" eaLnBrk="1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zh-TW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微軟正黑體" pitchFamily="34"/>
                <a:ea typeface="微軟正黑體" pitchFamily="49"/>
                <a:cs typeface="Lucida Sans" pitchFamily="2"/>
              </a:defRPr>
            </a:lvl4pPr>
            <a:lvl5pPr marL="2160000" lvl="4" indent="-216000" algn="l" defTabSz="914400" rtl="0" eaLnBrk="1" latinLnBrk="0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zh-TW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微軟正黑體" pitchFamily="34"/>
                <a:ea typeface="微軟正黑體" pitchFamily="49"/>
                <a:cs typeface="Lucida Sans" pitchFamily="2"/>
              </a:defRPr>
            </a:lvl5pPr>
            <a:lvl6pPr marL="2592000" lvl="5" indent="-216000" algn="l" defTabSz="914400" rtl="0" eaLnBrk="1" latinLnBrk="0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zh-TW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微軟正黑體" pitchFamily="34"/>
                <a:ea typeface="微軟正黑體" pitchFamily="49"/>
                <a:cs typeface="Lucida Sans" pitchFamily="2"/>
              </a:defRPr>
            </a:lvl6pPr>
            <a:lvl7pPr marL="3024000" lvl="6" indent="-216000" algn="l" defTabSz="914400" rtl="0" eaLnBrk="1" latinLnBrk="0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zh-TW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微軟正黑體" pitchFamily="34"/>
                <a:ea typeface="微軟正黑體" pitchFamily="49"/>
                <a:cs typeface="Lucida Sans" pitchFamily="2"/>
              </a:defRPr>
            </a:lvl7pPr>
            <a:lvl8pPr marL="3456000" lvl="7" indent="-216000" algn="l" defTabSz="914400" rtl="0" eaLnBrk="1" latinLnBrk="0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zh-TW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微軟正黑體" pitchFamily="34"/>
                <a:ea typeface="微軟正黑體" pitchFamily="49"/>
                <a:cs typeface="Lucida Sans" pitchFamily="2"/>
              </a:defRPr>
            </a:lvl8pPr>
            <a:lvl9pPr marL="3887999" lvl="8" indent="-216000" algn="l" defTabSz="914400" rtl="0" eaLnBrk="1" latinLnBrk="0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zh-TW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微軟正黑體" pitchFamily="34"/>
                <a:ea typeface="微軟正黑體" pitchFamily="49"/>
                <a:cs typeface="Lucida Sans" pitchFamily="2"/>
              </a:defRPr>
            </a:lvl9pPr>
          </a:lstStyle>
          <a:p>
            <a:pPr marL="108000" indent="0" fontAlgn="b">
              <a:buFont typeface="StarSymbol"/>
              <a:buNone/>
            </a:pPr>
            <a:r>
              <a:rPr lang="zh-TW" altLang="en-US" sz="2800" b="1" dirty="0"/>
              <a:t>一、</a:t>
            </a:r>
            <a:r>
              <a:rPr lang="en-US" altLang="zh-TW" sz="2800" b="1" dirty="0"/>
              <a:t>WHY-</a:t>
            </a:r>
            <a:r>
              <a:rPr lang="zh-TW" altLang="en-US" sz="2800" b="1" dirty="0"/>
              <a:t>產業發展背景與市場分析</a:t>
            </a:r>
            <a:endParaRPr lang="en-US" altLang="zh-TW" sz="2800" b="1" dirty="0"/>
          </a:p>
          <a:p>
            <a:pPr marL="108000" indent="0" fontAlgn="b">
              <a:buFont typeface="StarSymbol"/>
              <a:buNone/>
            </a:pPr>
            <a:r>
              <a:rPr lang="zh-TW" altLang="en-US" sz="2800" b="1" dirty="0"/>
              <a:t>二、</a:t>
            </a:r>
            <a:r>
              <a:rPr lang="en-US" altLang="zh-TW" sz="2800" b="1" dirty="0"/>
              <a:t>HOW-</a:t>
            </a:r>
            <a:r>
              <a:rPr lang="zh-TW" altLang="en-US" sz="2800" b="1" dirty="0"/>
              <a:t>計畫成員介紹、團隊合作關聯圖</a:t>
            </a:r>
            <a:endParaRPr lang="en-US" altLang="zh-TW" sz="2800" b="1" dirty="0"/>
          </a:p>
          <a:p>
            <a:pPr marL="108000" indent="0" fontAlgn="b">
              <a:buFont typeface="StarSymbol"/>
              <a:buNone/>
            </a:pPr>
            <a:r>
              <a:rPr lang="zh-TW" altLang="en-US" sz="2800" b="1" dirty="0"/>
              <a:t>三、</a:t>
            </a:r>
            <a:r>
              <a:rPr lang="en-US" altLang="zh-TW" sz="2800" b="1" dirty="0"/>
              <a:t>HOW-</a:t>
            </a:r>
            <a:r>
              <a:rPr lang="zh-TW" altLang="en-US" sz="2800" b="1" dirty="0"/>
              <a:t>推動策略</a:t>
            </a:r>
            <a:endParaRPr lang="en-US" altLang="zh-TW" sz="2800" b="1" dirty="0"/>
          </a:p>
          <a:p>
            <a:pPr marL="108000" indent="0" fontAlgn="b">
              <a:buFont typeface="StarSymbol"/>
              <a:buNone/>
            </a:pPr>
            <a:r>
              <a:rPr lang="zh-TW" altLang="en-US" sz="2800" b="1" dirty="0"/>
              <a:t>四、</a:t>
            </a:r>
            <a:r>
              <a:rPr lang="en-US" altLang="zh-TW" sz="2800" b="1" dirty="0"/>
              <a:t>WHAT-</a:t>
            </a:r>
            <a:r>
              <a:rPr lang="zh-TW" altLang="en-US" sz="2800" b="1" dirty="0"/>
              <a:t>預期效益</a:t>
            </a:r>
            <a:endParaRPr lang="zh-TW" altLang="en-US" sz="2800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B3350FC-2823-F047-FEA9-2C55A498E978}"/>
              </a:ext>
            </a:extLst>
          </p:cNvPr>
          <p:cNvSpPr/>
          <p:nvPr/>
        </p:nvSpPr>
        <p:spPr>
          <a:xfrm>
            <a:off x="779426" y="5522148"/>
            <a:ext cx="10972800" cy="1051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lvl="0" indent="-342720">
              <a:spcBef>
                <a:spcPts val="519"/>
              </a:spcBef>
              <a:buNone/>
              <a:tabLst>
                <a:tab pos="343080" algn="l"/>
              </a:tabLst>
            </a:pPr>
            <a:r>
              <a:rPr lang="zh-TW" altLang="en-US" b="1" dirty="0">
                <a:solidFill>
                  <a:srgbClr val="FF6600"/>
                </a:solidFill>
                <a:latin typeface="微軟正黑體" pitchFamily="34" charset="-120"/>
                <a:ea typeface="微軟正黑體" pitchFamily="34" charset="-120"/>
              </a:rPr>
              <a:t>＊簡報時間 </a:t>
            </a:r>
            <a:r>
              <a:rPr lang="en-US" altLang="zh-TW" b="1" dirty="0">
                <a:solidFill>
                  <a:srgbClr val="FF6600"/>
                </a:solidFill>
                <a:latin typeface="微軟正黑體" pitchFamily="34" charset="-120"/>
                <a:ea typeface="微軟正黑體" pitchFamily="34" charset="-120"/>
              </a:rPr>
              <a:t>7</a:t>
            </a:r>
            <a:r>
              <a:rPr lang="zh-TW" altLang="en-US" b="1" dirty="0">
                <a:solidFill>
                  <a:srgbClr val="FF6600"/>
                </a:solidFill>
                <a:latin typeface="微軟正黑體" pitchFamily="34" charset="-120"/>
                <a:ea typeface="微軟正黑體" pitchFamily="34" charset="-120"/>
              </a:rPr>
              <a:t> 分鐘，簡報總頁數以</a:t>
            </a:r>
            <a:r>
              <a:rPr lang="en-US" altLang="zh-TW" b="1" dirty="0">
                <a:solidFill>
                  <a:srgbClr val="FF6600"/>
                </a:solidFill>
                <a:latin typeface="微軟正黑體" pitchFamily="34" charset="-120"/>
                <a:ea typeface="微軟正黑體" pitchFamily="34" charset="-120"/>
              </a:rPr>
              <a:t>15</a:t>
            </a:r>
            <a:r>
              <a:rPr lang="zh-TW" altLang="en-US" b="1" dirty="0">
                <a:solidFill>
                  <a:srgbClr val="FF6600"/>
                </a:solidFill>
                <a:latin typeface="微軟正黑體" pitchFamily="34" charset="-120"/>
                <a:ea typeface="微軟正黑體" pitchFamily="34" charset="-120"/>
              </a:rPr>
              <a:t>頁為原則</a:t>
            </a:r>
            <a:r>
              <a:rPr lang="en-US" altLang="zh-TW" b="1" dirty="0">
                <a:solidFill>
                  <a:srgbClr val="FF6600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b="1" dirty="0">
                <a:solidFill>
                  <a:srgbClr val="FF6600"/>
                </a:solidFill>
                <a:latin typeface="微軟正黑體" pitchFamily="34" charset="-120"/>
                <a:ea typeface="微軟正黑體" pitchFamily="34" charset="-120"/>
              </a:rPr>
              <a:t>含標題及目錄</a:t>
            </a:r>
            <a:r>
              <a:rPr lang="en-US" altLang="zh-TW" b="1" dirty="0">
                <a:solidFill>
                  <a:srgbClr val="FF6600"/>
                </a:solidFill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b="1" dirty="0">
                <a:solidFill>
                  <a:srgbClr val="FF6600"/>
                </a:solidFill>
                <a:latin typeface="微軟正黑體" pitchFamily="34" charset="-120"/>
                <a:ea typeface="微軟正黑體" pitchFamily="34" charset="-120"/>
              </a:rPr>
              <a:t>，供委員參考之補充資料可放附件不列入計算。</a:t>
            </a:r>
            <a:endParaRPr lang="en-US" altLang="zh-TW" b="1" dirty="0">
              <a:solidFill>
                <a:srgbClr val="FF66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343080" lvl="0" indent="-342720">
              <a:spcBef>
                <a:spcPts val="519"/>
              </a:spcBef>
              <a:buNone/>
              <a:tabLst>
                <a:tab pos="343080" algn="l"/>
              </a:tabLst>
            </a:pPr>
            <a:r>
              <a:rPr lang="zh-TW" altLang="en-US" b="1" dirty="0">
                <a:solidFill>
                  <a:srgbClr val="FF6600"/>
                </a:solidFill>
                <a:latin typeface="微軟正黑體" pitchFamily="34" charset="-120"/>
                <a:ea typeface="微軟正黑體" pitchFamily="34" charset="-120"/>
              </a:rPr>
              <a:t>＊微軟正黑體、黑色字體，每頁字體最小不得小於</a:t>
            </a:r>
            <a:r>
              <a:rPr lang="en-US" altLang="zh-TW" b="1" dirty="0">
                <a:solidFill>
                  <a:srgbClr val="FF6600"/>
                </a:solidFill>
                <a:latin typeface="微軟正黑體" pitchFamily="34" charset="-120"/>
                <a:ea typeface="微軟正黑體" pitchFamily="34" charset="-120"/>
              </a:rPr>
              <a:t>14pt</a:t>
            </a:r>
            <a:r>
              <a:rPr lang="zh-TW" altLang="en-US" b="1" dirty="0">
                <a:solidFill>
                  <a:srgbClr val="FF6600"/>
                </a:solidFill>
                <a:latin typeface="微軟正黑體" pitchFamily="34" charset="-120"/>
                <a:ea typeface="微軟正黑體" pitchFamily="34" charset="-120"/>
              </a:rPr>
              <a:t>。</a:t>
            </a:r>
            <a:endParaRPr lang="en-US" altLang="zh-TW" b="1" dirty="0">
              <a:solidFill>
                <a:srgbClr val="FF66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343080" lvl="0" indent="-342720">
              <a:spcBef>
                <a:spcPts val="519"/>
              </a:spcBef>
              <a:buNone/>
              <a:tabLst>
                <a:tab pos="343080" algn="l"/>
              </a:tabLst>
            </a:pPr>
            <a:r>
              <a:rPr lang="zh-TW" altLang="en-US" b="1" dirty="0">
                <a:solidFill>
                  <a:srgbClr val="FF6600"/>
                </a:solidFill>
                <a:latin typeface="微軟正黑體" pitchFamily="34" charset="-120"/>
                <a:ea typeface="微軟正黑體" pitchFamily="34" charset="-120"/>
              </a:rPr>
              <a:t>＊範例簡報中說明頁及灰字範例說明文字可刪除。</a:t>
            </a:r>
            <a:endParaRPr lang="en-US" altLang="zh-TW" b="1" dirty="0">
              <a:solidFill>
                <a:srgbClr val="FF66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2">
            <a:extLst>
              <a:ext uri="{FF2B5EF4-FFF2-40B4-BE49-F238E27FC236}">
                <a16:creationId xmlns:a16="http://schemas.microsoft.com/office/drawing/2014/main" id="{B97E6B38-0013-A788-4798-3A140D34B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8805" y="6470440"/>
            <a:ext cx="2743200" cy="216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7B21C2-949F-497F-800F-16CFB5EA9C4C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405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版面配置區 2"/>
          <p:cNvSpPr txBox="1">
            <a:spLocks/>
          </p:cNvSpPr>
          <p:nvPr/>
        </p:nvSpPr>
        <p:spPr>
          <a:xfrm>
            <a:off x="609597" y="1197032"/>
            <a:ext cx="10972806" cy="104500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None/>
            </a:pP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產業發展背景</a:t>
            </a:r>
          </a:p>
          <a:p>
            <a:pPr marL="0" lvl="1" indent="0" algn="just">
              <a:buNone/>
            </a:pP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說明產業發展的環境、現況或未來機會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>
                <a:solidFill>
                  <a:schemeClr val="tx1"/>
                </a:solidFill>
              </a:rPr>
              <a:t>一、</a:t>
            </a:r>
            <a:r>
              <a:rPr lang="en-US" altLang="zh-TW" dirty="0">
                <a:solidFill>
                  <a:schemeClr val="tx1"/>
                </a:solidFill>
              </a:rPr>
              <a:t>WHY-</a:t>
            </a:r>
            <a:r>
              <a:rPr lang="zh-TW" altLang="en-US" dirty="0">
                <a:solidFill>
                  <a:schemeClr val="tx1"/>
                </a:solidFill>
              </a:rPr>
              <a:t>產業發展背景與市場分析</a:t>
            </a:r>
            <a:endParaRPr lang="en-US" altLang="zh-TW" sz="2200" dirty="0">
              <a:solidFill>
                <a:srgbClr val="FF0000"/>
              </a:solidFill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21C2-949F-497F-800F-16CFB5EA9C4C}" type="slidenum">
              <a:rPr lang="zh-TW" altLang="en-US" smtClean="0"/>
              <a:pPr/>
              <a:t>2</a:t>
            </a:fld>
            <a:endParaRPr lang="zh-TW" altLang="en-US"/>
          </a:p>
        </p:txBody>
      </p:sp>
      <p:sp>
        <p:nvSpPr>
          <p:cNvPr id="9" name="文字版面配置區 2"/>
          <p:cNvSpPr txBox="1">
            <a:spLocks/>
          </p:cNvSpPr>
          <p:nvPr/>
        </p:nvSpPr>
        <p:spPr>
          <a:xfrm>
            <a:off x="609590" y="2267997"/>
            <a:ext cx="10972806" cy="102433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None/>
            </a:pP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產業創新需求或痛點</a:t>
            </a:r>
            <a:endParaRPr lang="en-US" altLang="zh-TW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 indent="0" algn="just">
              <a:buNone/>
            </a:pP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說明產業在企業經營、創新或市場拓展的需求或痛點</a:t>
            </a:r>
            <a:endParaRPr lang="zh-TW" altLang="zh-TW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文字版面配置區 2"/>
          <p:cNvSpPr txBox="1">
            <a:spLocks/>
          </p:cNvSpPr>
          <p:nvPr/>
        </p:nvSpPr>
        <p:spPr>
          <a:xfrm>
            <a:off x="609590" y="3318292"/>
            <a:ext cx="10972800" cy="13095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發展目標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基於前述產業創新需求或痛點，說明計畫合作發展目的，如：提升生產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製造效率或良率，開創新型態的產品、服務或商業模式、提升服務品質或實質開拓市場等，進而帶動整體產業成長的目標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62221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21C2-949F-497F-800F-16CFB5EA9C4C}" type="slidenum">
              <a:rPr lang="zh-TW" altLang="en-US" smtClean="0"/>
              <a:pPr/>
              <a:t>3</a:t>
            </a:fld>
            <a:endParaRPr lang="zh-TW" altLang="en-US"/>
          </a:p>
        </p:txBody>
      </p: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00F0C39E-DC11-EE26-4461-DC7C573334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969991"/>
              </p:ext>
            </p:extLst>
          </p:nvPr>
        </p:nvGraphicFramePr>
        <p:xfrm>
          <a:off x="239995" y="1664523"/>
          <a:ext cx="5717449" cy="502191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45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17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42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62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01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96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86592">
                <a:tc>
                  <a:txBody>
                    <a:bodyPr/>
                    <a:lstStyle/>
                    <a:p>
                      <a:r>
                        <a:rPr lang="zh-TW" altLang="zh-TW" sz="1600" b="1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創立日期</a:t>
                      </a:r>
                      <a:r>
                        <a:rPr lang="en-US" altLang="zh-TW" sz="1600" b="1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zh-TW" sz="1600" b="1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西元</a:t>
                      </a:r>
                      <a:r>
                        <a:rPr lang="en-US" altLang="zh-TW" sz="1600" b="1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b="1" kern="150" dirty="0" err="1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xxxx</a:t>
                      </a:r>
                      <a:r>
                        <a:rPr lang="en-US" altLang="zh-TW" sz="1600" b="1" kern="150" dirty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-xx-xx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實收資本額</a:t>
                      </a:r>
                      <a:r>
                        <a:rPr lang="en-US" altLang="zh-TW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萬元</a:t>
                      </a:r>
                      <a:r>
                        <a:rPr lang="en-US" altLang="zh-TW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員工數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9576">
                <a:tc>
                  <a:txBody>
                    <a:bodyPr/>
                    <a:lstStyle/>
                    <a:p>
                      <a:r>
                        <a:rPr lang="zh-TW" altLang="en-US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核心業務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endParaRPr lang="zh-TW" altLang="en-US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endParaRPr lang="zh-TW" sz="1200" kern="150" dirty="0">
                        <a:effectLst/>
                        <a:latin typeface="Calibri"/>
                        <a:ea typeface="新細明體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endParaRPr lang="zh-TW" sz="1200" kern="150" dirty="0">
                        <a:effectLst/>
                        <a:latin typeface="Calibri"/>
                        <a:ea typeface="新細明體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727">
                <a:tc rowSpan="3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近三年營業額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</a:t>
                      </a:r>
                      <a:r>
                        <a:rPr lang="en-US" altLang="zh-TW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22</a:t>
                      </a:r>
                      <a:r>
                        <a:rPr lang="zh-TW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年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727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202</a:t>
                      </a:r>
                      <a:r>
                        <a:rPr lang="en-US" altLang="zh-TW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3</a:t>
                      </a:r>
                      <a:r>
                        <a:rPr lang="zh-TW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年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727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202</a:t>
                      </a:r>
                      <a:r>
                        <a:rPr lang="en-US" altLang="zh-TW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4</a:t>
                      </a:r>
                      <a:r>
                        <a:rPr lang="zh-TW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年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0704">
                <a:tc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營收</a:t>
                      </a:r>
                      <a:r>
                        <a:rPr lang="zh-TW" altLang="en-US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占</a:t>
                      </a:r>
                      <a:r>
                        <a:rPr lang="zh-TW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比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國外</a:t>
                      </a:r>
                      <a:r>
                        <a:rPr lang="en-US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%</a:t>
                      </a:r>
                      <a:r>
                        <a:rPr lang="zh-TW" altLang="en-US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：                       </a:t>
                      </a:r>
                      <a:r>
                        <a:rPr lang="zh-TW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國內</a:t>
                      </a:r>
                      <a:r>
                        <a:rPr lang="en-US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%</a:t>
                      </a:r>
                      <a:r>
                        <a:rPr lang="zh-TW" altLang="en-US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：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60936">
                <a:tc gridSpan="6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歷年獲輔導</a:t>
                      </a:r>
                      <a:r>
                        <a:rPr lang="en-US" sz="1600" b="1" kern="15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sz="1600" b="1" kern="15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獲獎紀錄：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48929">
                <a:tc gridSpan="6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專利</a:t>
                      </a:r>
                      <a:r>
                        <a:rPr lang="en-US" altLang="zh-TW" sz="1600" b="1" kern="15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1600" b="1" kern="15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補充說明</a:t>
                      </a:r>
                      <a:r>
                        <a:rPr lang="zh-TW" sz="1600" b="1" kern="15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：</a:t>
                      </a:r>
                      <a:r>
                        <a:rPr lang="en-US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	</a:t>
                      </a:r>
                      <a:endParaRPr lang="zh-TW" sz="1600" kern="150" dirty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標題 1">
            <a:extLst>
              <a:ext uri="{FF2B5EF4-FFF2-40B4-BE49-F238E27FC236}">
                <a16:creationId xmlns:a16="http://schemas.microsoft.com/office/drawing/2014/main" id="{CA6D7C3C-1E33-440F-4415-8EEDAAC61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43008"/>
            <a:ext cx="10972800" cy="665397"/>
          </a:xfrm>
        </p:spPr>
        <p:txBody>
          <a:bodyPr>
            <a:normAutofit fontScale="90000"/>
          </a:bodyPr>
          <a:lstStyle/>
          <a:p>
            <a:r>
              <a:rPr lang="zh-TW" altLang="en-US" dirty="0">
                <a:solidFill>
                  <a:schemeClr val="tx1"/>
                </a:solidFill>
              </a:rPr>
              <a:t>二、</a:t>
            </a:r>
            <a:r>
              <a:rPr lang="en-US" altLang="zh-TW" dirty="0">
                <a:solidFill>
                  <a:schemeClr val="tx1"/>
                </a:solidFill>
              </a:rPr>
              <a:t>HOW-</a:t>
            </a:r>
            <a:r>
              <a:rPr lang="zh-TW" altLang="en-US" dirty="0">
                <a:solidFill>
                  <a:schemeClr val="tx1"/>
                </a:solidFill>
              </a:rPr>
              <a:t>計畫成員介紹</a:t>
            </a:r>
            <a:r>
              <a:rPr lang="en-US" altLang="zh-TW" sz="20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zh-TW" altLang="en-US" sz="2000" dirty="0">
                <a:solidFill>
                  <a:schemeClr val="bg1">
                    <a:lumMod val="50000"/>
                  </a:schemeClr>
                </a:solidFill>
              </a:rPr>
              <a:t>若主導企業與新創企業為同一家可整併填寫</a:t>
            </a:r>
            <a:r>
              <a:rPr lang="en-US" altLang="zh-TW" sz="20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6E250A2C-6734-B7BB-2090-D543AA89EF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610075"/>
              </p:ext>
            </p:extLst>
          </p:nvPr>
        </p:nvGraphicFramePr>
        <p:xfrm>
          <a:off x="6234558" y="1664522"/>
          <a:ext cx="5717449" cy="5021919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45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17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42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62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01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96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86593">
                <a:tc>
                  <a:txBody>
                    <a:bodyPr/>
                    <a:lstStyle/>
                    <a:p>
                      <a:r>
                        <a:rPr lang="zh-TW" altLang="zh-TW" sz="1600" b="1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創立日期</a:t>
                      </a:r>
                      <a:r>
                        <a:rPr lang="en-US" altLang="zh-TW" sz="1600" b="1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zh-TW" sz="1600" b="1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西元</a:t>
                      </a:r>
                      <a:r>
                        <a:rPr lang="en-US" altLang="zh-TW" sz="1600" b="1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b="1" kern="150" dirty="0" err="1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xxxx</a:t>
                      </a:r>
                      <a:r>
                        <a:rPr lang="en-US" altLang="zh-TW" sz="1600" b="1" kern="150" dirty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-xx-xx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實收資本額</a:t>
                      </a:r>
                      <a:r>
                        <a:rPr lang="en-US" altLang="zh-TW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萬元</a:t>
                      </a:r>
                      <a:r>
                        <a:rPr lang="en-US" altLang="zh-TW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員工數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9576">
                <a:tc>
                  <a:txBody>
                    <a:bodyPr/>
                    <a:lstStyle/>
                    <a:p>
                      <a:r>
                        <a:rPr lang="zh-TW" altLang="en-US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核心業務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endParaRPr lang="zh-TW" altLang="en-US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endParaRPr lang="zh-TW" sz="1200" kern="150" dirty="0">
                        <a:effectLst/>
                        <a:latin typeface="Calibri"/>
                        <a:ea typeface="新細明體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endParaRPr lang="zh-TW" sz="1200" kern="150" dirty="0">
                        <a:effectLst/>
                        <a:latin typeface="Calibri"/>
                        <a:ea typeface="新細明體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727">
                <a:tc rowSpan="3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近三年營業額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</a:t>
                      </a:r>
                      <a:r>
                        <a:rPr lang="en-US" altLang="zh-TW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22</a:t>
                      </a:r>
                      <a:r>
                        <a:rPr lang="zh-TW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年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727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202</a:t>
                      </a:r>
                      <a:r>
                        <a:rPr lang="en-US" altLang="zh-TW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3</a:t>
                      </a:r>
                      <a:r>
                        <a:rPr lang="zh-TW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年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727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202</a:t>
                      </a:r>
                      <a:r>
                        <a:rPr lang="en-US" altLang="zh-TW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4</a:t>
                      </a:r>
                      <a:r>
                        <a:rPr lang="zh-TW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年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0704">
                <a:tc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營收</a:t>
                      </a:r>
                      <a:r>
                        <a:rPr lang="zh-TW" altLang="en-US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占</a:t>
                      </a:r>
                      <a:r>
                        <a:rPr lang="zh-TW" sz="1600" b="1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比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國外</a:t>
                      </a:r>
                      <a:r>
                        <a:rPr lang="en-US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%</a:t>
                      </a:r>
                      <a:r>
                        <a:rPr lang="zh-TW" altLang="en-US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：                       </a:t>
                      </a:r>
                      <a:r>
                        <a:rPr lang="zh-TW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國內</a:t>
                      </a:r>
                      <a:r>
                        <a:rPr lang="en-US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%</a:t>
                      </a:r>
                      <a:r>
                        <a:rPr lang="zh-TW" altLang="en-US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：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60936">
                <a:tc gridSpan="6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歷年獲輔導</a:t>
                      </a:r>
                      <a:r>
                        <a:rPr lang="en-US" sz="1600" b="1" kern="15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sz="1600" b="1" kern="15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獲獎紀錄：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48929">
                <a:tc gridSpan="6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專利</a:t>
                      </a:r>
                      <a:r>
                        <a:rPr lang="en-US" altLang="zh-TW" sz="1600" b="1" kern="15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1600" b="1" kern="15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補充說明</a:t>
                      </a:r>
                      <a:r>
                        <a:rPr lang="zh-TW" sz="1600" b="1" kern="15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：</a:t>
                      </a:r>
                      <a:r>
                        <a:rPr lang="en-US" sz="1600" kern="15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	</a:t>
                      </a:r>
                      <a:endParaRPr lang="zh-TW" sz="1600" kern="150" dirty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文字方塊 5">
            <a:extLst>
              <a:ext uri="{FF2B5EF4-FFF2-40B4-BE49-F238E27FC236}">
                <a16:creationId xmlns:a16="http://schemas.microsoft.com/office/drawing/2014/main" id="{0151F79B-C09F-06EC-95D3-938A5CCE011E}"/>
              </a:ext>
            </a:extLst>
          </p:cNvPr>
          <p:cNvSpPr txBox="1"/>
          <p:nvPr/>
        </p:nvSpPr>
        <p:spPr>
          <a:xfrm>
            <a:off x="1128397" y="1148546"/>
            <a:ext cx="40989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ctr">
              <a:buNone/>
            </a:pP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主導提案企業：不限企業規模</a:t>
            </a: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BCDF0A68-94FE-288D-6091-349EE0A805CA}"/>
              </a:ext>
            </a:extLst>
          </p:cNvPr>
          <p:cNvSpPr txBox="1"/>
          <p:nvPr/>
        </p:nvSpPr>
        <p:spPr>
          <a:xfrm>
            <a:off x="6964694" y="1148546"/>
            <a:ext cx="44882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ctr">
              <a:buNone/>
            </a:pP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提供創新方案企業：限新創</a:t>
            </a:r>
          </a:p>
        </p:txBody>
      </p:sp>
    </p:spTree>
    <p:extLst>
      <p:ext uri="{BB962C8B-B14F-4D97-AF65-F5344CB8AC3E}">
        <p14:creationId xmlns:p14="http://schemas.microsoft.com/office/powerpoint/2010/main" val="847105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5FAF8B-8D03-4162-1E5E-C1ECA2765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621048EB-B64A-67E6-1134-84953F9AC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21C2-949F-497F-800F-16CFB5EA9C4C}" type="slidenum">
              <a:rPr lang="zh-TW" altLang="en-US" smtClean="0"/>
              <a:pPr/>
              <a:t>4</a:t>
            </a:fld>
            <a:endParaRPr lang="zh-TW" altLang="en-US"/>
          </a:p>
        </p:txBody>
      </p:sp>
      <p:sp>
        <p:nvSpPr>
          <p:cNvPr id="5" name="標題 1">
            <a:extLst>
              <a:ext uri="{FF2B5EF4-FFF2-40B4-BE49-F238E27FC236}">
                <a16:creationId xmlns:a16="http://schemas.microsoft.com/office/drawing/2014/main" id="{7D8E7429-B015-B91F-03C8-2BB9AEE86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43008"/>
            <a:ext cx="10972800" cy="665397"/>
          </a:xfrm>
        </p:spPr>
        <p:txBody>
          <a:bodyPr>
            <a:normAutofit fontScale="90000"/>
          </a:bodyPr>
          <a:lstStyle/>
          <a:p>
            <a:r>
              <a:rPr lang="zh-TW" altLang="en-US" dirty="0">
                <a:solidFill>
                  <a:schemeClr val="tx1"/>
                </a:solidFill>
              </a:rPr>
              <a:t>二、</a:t>
            </a:r>
            <a:r>
              <a:rPr lang="en-US" altLang="zh-TW" dirty="0">
                <a:solidFill>
                  <a:schemeClr val="tx1"/>
                </a:solidFill>
              </a:rPr>
              <a:t>HOW-</a:t>
            </a:r>
            <a:r>
              <a:rPr lang="zh-TW" altLang="en-US" dirty="0">
                <a:solidFill>
                  <a:schemeClr val="tx1"/>
                </a:solidFill>
              </a:rPr>
              <a:t>團隊合作關聯圖</a:t>
            </a:r>
            <a:endParaRPr lang="en-US" altLang="zh-TW" sz="2200" dirty="0">
              <a:solidFill>
                <a:srgbClr val="FF000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6D012322-2381-B7F3-AA18-3FBCB544FA89}"/>
              </a:ext>
            </a:extLst>
          </p:cNvPr>
          <p:cNvSpPr txBox="1"/>
          <p:nvPr/>
        </p:nvSpPr>
        <p:spPr>
          <a:xfrm>
            <a:off x="928253" y="989295"/>
            <a:ext cx="78819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just">
              <a:buNone/>
            </a:pPr>
            <a:r>
              <a:rPr lang="zh-TW" altLang="en-US" sz="18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請描繪團隊分工架構與擴散產業類型方向，</a:t>
            </a:r>
            <a:r>
              <a:rPr lang="zh-TW" altLang="en-US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以下為範例：</a:t>
            </a:r>
          </a:p>
        </p:txBody>
      </p:sp>
      <p:graphicFrame>
        <p:nvGraphicFramePr>
          <p:cNvPr id="4" name="資料庫圖表 3">
            <a:extLst>
              <a:ext uri="{FF2B5EF4-FFF2-40B4-BE49-F238E27FC236}">
                <a16:creationId xmlns:a16="http://schemas.microsoft.com/office/drawing/2014/main" id="{FEA45D64-65A7-C46F-46B6-BD30F04ABB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0014940"/>
              </p:ext>
            </p:extLst>
          </p:nvPr>
        </p:nvGraphicFramePr>
        <p:xfrm>
          <a:off x="381254" y="1355404"/>
          <a:ext cx="11429491" cy="4513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文字方塊 5">
            <a:extLst>
              <a:ext uri="{FF2B5EF4-FFF2-40B4-BE49-F238E27FC236}">
                <a16:creationId xmlns:a16="http://schemas.microsoft.com/office/drawing/2014/main" id="{E448CA36-66AC-85E1-F1A2-AA7974E25CDD}"/>
              </a:ext>
            </a:extLst>
          </p:cNvPr>
          <p:cNvSpPr txBox="1"/>
          <p:nvPr/>
        </p:nvSpPr>
        <p:spPr>
          <a:xfrm>
            <a:off x="3607077" y="2530483"/>
            <a:ext cx="3541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投入研發產出創新應用方案</a:t>
            </a: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5A4CA4CC-C1DA-2C27-1C01-3D6D051FF7C1}"/>
              </a:ext>
            </a:extLst>
          </p:cNvPr>
          <p:cNvSpPr txBox="1"/>
          <p:nvPr/>
        </p:nvSpPr>
        <p:spPr>
          <a:xfrm>
            <a:off x="3607077" y="5562610"/>
            <a:ext cx="2584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提供產業與專業</a:t>
            </a:r>
            <a:r>
              <a:rPr lang="en-US" altLang="zh-TW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Know-how</a:t>
            </a:r>
            <a:endParaRPr lang="zh-TW" alt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23BF0DF1-0503-EC46-AAAE-B4FFF885887C}"/>
              </a:ext>
            </a:extLst>
          </p:cNvPr>
          <p:cNvSpPr txBox="1"/>
          <p:nvPr/>
        </p:nvSpPr>
        <p:spPr>
          <a:xfrm>
            <a:off x="6766066" y="4921735"/>
            <a:ext cx="22058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透過示範企業參與之產業公協會</a:t>
            </a:r>
            <a:r>
              <a:rPr lang="zh-TW" altLang="en-US" sz="1400" dirty="0"/>
              <a:t>，</a:t>
            </a:r>
            <a:r>
              <a:rPr lang="zh-TW" altLang="en-US" sz="1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進行產業鏈結合作等</a:t>
            </a:r>
          </a:p>
        </p:txBody>
      </p:sp>
      <p:grpSp>
        <p:nvGrpSpPr>
          <p:cNvPr id="13" name="群組 12">
            <a:extLst>
              <a:ext uri="{FF2B5EF4-FFF2-40B4-BE49-F238E27FC236}">
                <a16:creationId xmlns:a16="http://schemas.microsoft.com/office/drawing/2014/main" id="{CEF1642F-1075-D7DA-24A6-2350182D593F}"/>
              </a:ext>
            </a:extLst>
          </p:cNvPr>
          <p:cNvGrpSpPr/>
          <p:nvPr/>
        </p:nvGrpSpPr>
        <p:grpSpPr>
          <a:xfrm rot="17284375">
            <a:off x="6075276" y="4519736"/>
            <a:ext cx="835669" cy="362609"/>
            <a:chOff x="4846277" y="1179076"/>
            <a:chExt cx="798443" cy="58710"/>
          </a:xfrm>
        </p:grpSpPr>
        <p:sp>
          <p:nvSpPr>
            <p:cNvPr id="14" name="直線接點 3">
              <a:extLst>
                <a:ext uri="{FF2B5EF4-FFF2-40B4-BE49-F238E27FC236}">
                  <a16:creationId xmlns:a16="http://schemas.microsoft.com/office/drawing/2014/main" id="{3487B691-6031-6B12-66CF-4E4436D01B68}"/>
                </a:ext>
              </a:extLst>
            </p:cNvPr>
            <p:cNvSpPr/>
            <p:nvPr/>
          </p:nvSpPr>
          <p:spPr>
            <a:xfrm rot="2085501">
              <a:off x="4846277" y="1179076"/>
              <a:ext cx="798443" cy="5871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9355"/>
                  </a:moveTo>
                  <a:lnTo>
                    <a:pt x="798443" y="29355"/>
                  </a:lnTo>
                </a:path>
              </a:pathLst>
            </a:custGeom>
            <a:noFill/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TW" altLang="en-US"/>
            </a:p>
          </p:txBody>
        </p:sp>
        <p:sp>
          <p:nvSpPr>
            <p:cNvPr id="15" name="直線接點 4">
              <a:extLst>
                <a:ext uri="{FF2B5EF4-FFF2-40B4-BE49-F238E27FC236}">
                  <a16:creationId xmlns:a16="http://schemas.microsoft.com/office/drawing/2014/main" id="{23906281-F658-614A-5C94-8757E94712F0}"/>
                </a:ext>
              </a:extLst>
            </p:cNvPr>
            <p:cNvSpPr txBox="1"/>
            <p:nvPr/>
          </p:nvSpPr>
          <p:spPr>
            <a:xfrm rot="2085501">
              <a:off x="5225537" y="1188470"/>
              <a:ext cx="39922" cy="399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TW" altLang="en-US" sz="1600" b="1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DEBBA9FC-877F-8076-EA2A-09251D3B6A42}"/>
              </a:ext>
            </a:extLst>
          </p:cNvPr>
          <p:cNvSpPr txBox="1"/>
          <p:nvPr/>
        </p:nvSpPr>
        <p:spPr>
          <a:xfrm>
            <a:off x="1393116" y="4590178"/>
            <a:ext cx="7932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或是</a:t>
            </a:r>
          </a:p>
        </p:txBody>
      </p:sp>
    </p:spTree>
    <p:extLst>
      <p:ext uri="{BB962C8B-B14F-4D97-AF65-F5344CB8AC3E}">
        <p14:creationId xmlns:p14="http://schemas.microsoft.com/office/powerpoint/2010/main" val="182277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1E6BCD-1CBE-3E44-729A-3131445B4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3B8135C9-1FE0-1455-61E9-F90A13C55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21C2-949F-497F-800F-16CFB5EA9C4C}" type="slidenum">
              <a:rPr lang="zh-TW" altLang="en-US" smtClean="0"/>
              <a:pPr/>
              <a:t>5</a:t>
            </a:fld>
            <a:endParaRPr lang="zh-TW" alt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DD9D34B2-F46B-DBE9-345A-E7160D8F1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43008"/>
            <a:ext cx="10972800" cy="665397"/>
          </a:xfrm>
        </p:spPr>
        <p:txBody>
          <a:bodyPr>
            <a:normAutofit fontScale="90000"/>
          </a:bodyPr>
          <a:lstStyle/>
          <a:p>
            <a:r>
              <a:rPr lang="zh-TW" altLang="en-US" dirty="0">
                <a:solidFill>
                  <a:schemeClr val="tx1"/>
                </a:solidFill>
              </a:rPr>
              <a:t>三、</a:t>
            </a:r>
            <a:r>
              <a:rPr lang="en-US" altLang="zh-TW" dirty="0">
                <a:solidFill>
                  <a:schemeClr val="tx1"/>
                </a:solidFill>
              </a:rPr>
              <a:t>HOW-</a:t>
            </a:r>
            <a:r>
              <a:rPr lang="zh-TW" altLang="en-US" dirty="0">
                <a:solidFill>
                  <a:schemeClr val="tx1"/>
                </a:solidFill>
              </a:rPr>
              <a:t>推動策略</a:t>
            </a:r>
            <a:endParaRPr lang="en-US" altLang="zh-TW" sz="2200" dirty="0">
              <a:solidFill>
                <a:srgbClr val="FF0000"/>
              </a:solidFill>
            </a:endParaRPr>
          </a:p>
        </p:txBody>
      </p:sp>
      <p:sp>
        <p:nvSpPr>
          <p:cNvPr id="9" name="文字版面配置區 2">
            <a:extLst>
              <a:ext uri="{FF2B5EF4-FFF2-40B4-BE49-F238E27FC236}">
                <a16:creationId xmlns:a16="http://schemas.microsoft.com/office/drawing/2014/main" id="{2F0600BD-A33C-D727-CCA4-378A3399CE17}"/>
              </a:ext>
            </a:extLst>
          </p:cNvPr>
          <p:cNvSpPr txBox="1">
            <a:spLocks/>
          </p:cNvSpPr>
          <p:nvPr/>
        </p:nvSpPr>
        <p:spPr>
          <a:xfrm>
            <a:off x="609597" y="1197032"/>
            <a:ext cx="10972806" cy="104500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None/>
            </a:pP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創新解決方案構想</a:t>
            </a:r>
          </a:p>
          <a:p>
            <a:pPr marL="0" lvl="1" indent="0" algn="just">
              <a:buNone/>
            </a:pP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說明如何導入創新方案並闡述解決產業痛點之情境</a:t>
            </a:r>
            <a:r>
              <a:rPr lang="en-US" altLang="zh-TW" sz="1600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創新方案必須是一項全新產品</a:t>
            </a:r>
            <a:r>
              <a:rPr lang="en-US" altLang="zh-TW" sz="1600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服務</a:t>
            </a:r>
            <a:r>
              <a:rPr lang="en-US" altLang="zh-TW" sz="1600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流程</a:t>
            </a:r>
            <a:r>
              <a:rPr lang="en-US" altLang="zh-TW" sz="1800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1800" dirty="0">
              <a:solidFill>
                <a:schemeClr val="bg1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 indent="0" algn="just">
              <a:buNone/>
            </a:pPr>
            <a:endParaRPr lang="zh-TW" altLang="en-US" sz="1800" dirty="0">
              <a:solidFill>
                <a:schemeClr val="bg1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文字版面配置區 2">
            <a:extLst>
              <a:ext uri="{FF2B5EF4-FFF2-40B4-BE49-F238E27FC236}">
                <a16:creationId xmlns:a16="http://schemas.microsoft.com/office/drawing/2014/main" id="{A3EF707C-955B-5444-F88E-EFF8AD9CBDC3}"/>
              </a:ext>
            </a:extLst>
          </p:cNvPr>
          <p:cNvSpPr txBox="1">
            <a:spLocks/>
          </p:cNvSpPr>
          <p:nvPr/>
        </p:nvSpPr>
        <p:spPr>
          <a:xfrm>
            <a:off x="609597" y="2242037"/>
            <a:ext cx="10972806" cy="102433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None/>
            </a:pP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自主資源運用規劃</a:t>
            </a:r>
            <a:endParaRPr lang="en-US" altLang="zh-TW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 indent="0" algn="just">
              <a:buNone/>
            </a:pP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說明規劃哪些資源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場地用以驗證創新方案導入測試</a:t>
            </a:r>
            <a:endParaRPr lang="zh-TW" altLang="en-US" sz="1600" b="1" dirty="0">
              <a:solidFill>
                <a:schemeClr val="bg1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8237F79A-7D3E-2F67-B773-A802059166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383226"/>
              </p:ext>
            </p:extLst>
          </p:nvPr>
        </p:nvGraphicFramePr>
        <p:xfrm>
          <a:off x="1400628" y="3447821"/>
          <a:ext cx="9390743" cy="2841169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8499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8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21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49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1600" kern="15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推動項目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5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自主投入經費</a:t>
                      </a:r>
                      <a:endParaRPr lang="en-US" altLang="zh-TW" sz="1600" kern="15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1600" kern="15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（</a:t>
                      </a:r>
                      <a:r>
                        <a:rPr lang="zh-TW" altLang="en-US" sz="1600" kern="15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單位萬元</a:t>
                      </a:r>
                      <a:r>
                        <a:rPr lang="zh-TW" sz="1600" kern="15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）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1600" kern="15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說明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5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5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專案人力投入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5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5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顧問培訓輔導費用</a:t>
                      </a:r>
                      <a:endParaRPr lang="zh-TW" alt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5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5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設備購置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5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5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系統調整設定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3972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73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>
                <a:solidFill>
                  <a:schemeClr val="tx1"/>
                </a:solidFill>
              </a:rPr>
              <a:t>四、</a:t>
            </a:r>
            <a:r>
              <a:rPr lang="en-US" altLang="zh-TW" sz="4000" dirty="0">
                <a:solidFill>
                  <a:schemeClr val="tx1"/>
                </a:solidFill>
              </a:rPr>
              <a:t>WHAT-</a:t>
            </a:r>
            <a:r>
              <a:rPr lang="zh-TW" altLang="en-US" sz="4000" dirty="0">
                <a:solidFill>
                  <a:schemeClr val="tx1"/>
                </a:solidFill>
              </a:rPr>
              <a:t>預期效益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21C2-949F-497F-800F-16CFB5EA9C4C}" type="slidenum">
              <a:rPr lang="zh-TW" altLang="en-US" smtClean="0"/>
              <a:pPr/>
              <a:t>6</a:t>
            </a:fld>
            <a:endParaRPr lang="zh-TW" altLang="en-US" dirty="0"/>
          </a:p>
        </p:txBody>
      </p:sp>
      <p:sp>
        <p:nvSpPr>
          <p:cNvPr id="6" name="文字版面配置區 2">
            <a:extLst>
              <a:ext uri="{FF2B5EF4-FFF2-40B4-BE49-F238E27FC236}">
                <a16:creationId xmlns:a16="http://schemas.microsoft.com/office/drawing/2014/main" id="{0534A3C7-8601-F893-D8B2-6F0EACE362A7}"/>
              </a:ext>
            </a:extLst>
          </p:cNvPr>
          <p:cNvSpPr txBox="1">
            <a:spLocks/>
          </p:cNvSpPr>
          <p:nvPr/>
        </p:nvSpPr>
        <p:spPr>
          <a:xfrm>
            <a:off x="609597" y="1197032"/>
            <a:ext cx="10972806" cy="104500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None/>
            </a:pP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導入創新方案之規劃</a:t>
            </a:r>
          </a:p>
          <a:p>
            <a:pPr marL="0" lvl="1" indent="0" algn="just">
              <a:buNone/>
            </a:pP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說明如何讓有共通需求的中小企業者導入此創新方案 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至少與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家中小企業合作導入創新方案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1600" dirty="0">
              <a:solidFill>
                <a:schemeClr val="bg1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文字版面配置區 2">
            <a:extLst>
              <a:ext uri="{FF2B5EF4-FFF2-40B4-BE49-F238E27FC236}">
                <a16:creationId xmlns:a16="http://schemas.microsoft.com/office/drawing/2014/main" id="{B66435D9-09CA-A210-D53E-5EDE70E6E779}"/>
              </a:ext>
            </a:extLst>
          </p:cNvPr>
          <p:cNvSpPr txBox="1">
            <a:spLocks/>
          </p:cNvSpPr>
          <p:nvPr/>
        </p:nvSpPr>
        <p:spPr>
          <a:xfrm>
            <a:off x="609561" y="1986018"/>
            <a:ext cx="10972806" cy="105156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None/>
            </a:pP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指標與效益 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執行起始不得早於入案公告日，結案不得晚於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114-11-30)</a:t>
            </a:r>
            <a:endParaRPr lang="en-US" altLang="zh-TW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 indent="0" algn="just">
              <a:buNone/>
            </a:pPr>
            <a:r>
              <a:rPr lang="zh-TW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說明如何協助提升整體產業創新、以及針對導入方的中小企業或研發方的新創企業各自之目標效益</a:t>
            </a:r>
            <a:endParaRPr lang="en-US" altLang="zh-TW" sz="1600" dirty="0">
              <a:solidFill>
                <a:schemeClr val="tx1">
                  <a:lumMod val="50000"/>
                  <a:lumOff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78BD316F-4B88-24E2-F1D6-E999246FF2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283181"/>
              </p:ext>
            </p:extLst>
          </p:nvPr>
        </p:nvGraphicFramePr>
        <p:xfrm>
          <a:off x="609564" y="2737491"/>
          <a:ext cx="10972800" cy="373294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063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73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290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65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50" dirty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          </a:t>
                      </a:r>
                      <a:endParaRPr lang="en-US" alt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50" dirty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必設指標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50" dirty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自設指標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09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5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質化說明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例如：</a:t>
                      </a:r>
                      <a:endParaRPr lang="en-US" altLang="zh-TW" sz="1600" kern="15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1.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創新解決方案於示範案例導入驗證後，可透過智慧排程優化模擬各產線產能，減少無效停等 </a:t>
                      </a: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(※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期末階段須改善至少</a:t>
                      </a: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5%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營運績效</a:t>
                      </a: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)</a:t>
                      </a:r>
                      <a:endParaRPr lang="zh-TW" altLang="en-US" sz="1600" kern="15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2.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透過方案導入後本案企業營收增加、受投資或跨足新市場之帶動商機</a:t>
                      </a: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 (※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預期帶動商機</a:t>
                      </a: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/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產值總和至少達</a:t>
                      </a: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2,500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萬元</a:t>
                      </a: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)</a:t>
                      </a:r>
                      <a:endParaRPr lang="zh-TW" altLang="en-US" sz="1600" kern="15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例如：</a:t>
                      </a:r>
                      <a:endParaRPr lang="en-US" altLang="zh-TW" sz="1600" kern="15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1.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辦理產業需求工作坊場次。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2.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辦理企業商機媒合與交流活動場次。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3.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協助成果推廣擴散至中小企業之家數。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4.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促成產業上、中、下游企業結盟或異業合作數。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5.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其他自行設定之指標。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54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5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量化說明</a:t>
                      </a:r>
                      <a:endParaRPr lang="zh-TW" altLang="zh-TW" sz="1600" kern="15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例如：</a:t>
                      </a:r>
                      <a:endParaRPr lang="en-US" altLang="zh-TW" sz="1600" kern="15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1.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原人力工時</a:t>
                      </a: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X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小時</a:t>
                      </a: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/1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天，現人力工時</a:t>
                      </a: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X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小時</a:t>
                      </a: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/1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天，時間縮短</a:t>
                      </a: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15%</a:t>
                      </a: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en-US" altLang="zh-TW" sz="1600" kern="15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2.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 共</a:t>
                      </a: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10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家中小企業導入方案，共增加</a:t>
                      </a: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2,500</a:t>
                      </a:r>
                      <a:r>
                        <a:rPr lang="zh-TW" altLang="en-US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萬元訂單金額，營收成長率達</a:t>
                      </a:r>
                      <a:r>
                        <a:rPr lang="en-US" altLang="zh-TW" sz="1600" kern="15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ahoma"/>
                        </a:rPr>
                        <a:t>5%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sz="1600" kern="15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ahom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830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D613CF3E-9061-58B2-FFF2-BB10CB0249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895207"/>
              </p:ext>
            </p:extLst>
          </p:nvPr>
        </p:nvGraphicFramePr>
        <p:xfrm>
          <a:off x="302227" y="1905752"/>
          <a:ext cx="5660423" cy="468554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94903">
                  <a:extLst>
                    <a:ext uri="{9D8B030D-6E8A-4147-A177-3AD203B41FA5}">
                      <a16:colId xmlns:a16="http://schemas.microsoft.com/office/drawing/2014/main" val="4131853160"/>
                    </a:ext>
                  </a:extLst>
                </a:gridCol>
                <a:gridCol w="2582760">
                  <a:extLst>
                    <a:ext uri="{9D8B030D-6E8A-4147-A177-3AD203B41FA5}">
                      <a16:colId xmlns:a16="http://schemas.microsoft.com/office/drawing/2014/main" val="2614274532"/>
                    </a:ext>
                  </a:extLst>
                </a:gridCol>
                <a:gridCol w="2582760">
                  <a:extLst>
                    <a:ext uri="{9D8B030D-6E8A-4147-A177-3AD203B41FA5}">
                      <a16:colId xmlns:a16="http://schemas.microsoft.com/office/drawing/2014/main" val="2080556092"/>
                    </a:ext>
                  </a:extLst>
                </a:gridCol>
              </a:tblGrid>
              <a:tr h="669364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序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預計導入企業名稱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產業關聯性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0673084"/>
                  </a:ext>
                </a:extLst>
              </a:tr>
              <a:tr h="669364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</a:t>
                      </a:r>
                      <a:r>
                        <a:rPr lang="zh-TW" alt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企業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同產業業者</a:t>
                      </a:r>
                      <a:r>
                        <a:rPr lang="en-US" altLang="zh-TW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上下游供應鏈</a:t>
                      </a:r>
                      <a:r>
                        <a:rPr lang="en-US" altLang="zh-TW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217139"/>
                  </a:ext>
                </a:extLst>
              </a:tr>
              <a:tr h="669364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536578"/>
                  </a:ext>
                </a:extLst>
              </a:tr>
              <a:tr h="669364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7788340"/>
                  </a:ext>
                </a:extLst>
              </a:tr>
              <a:tr h="669364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040309"/>
                  </a:ext>
                </a:extLst>
              </a:tr>
              <a:tr h="669364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626920"/>
                  </a:ext>
                </a:extLst>
              </a:tr>
              <a:tr h="669364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5311000"/>
                  </a:ext>
                </a:extLst>
              </a:tr>
            </a:tbl>
          </a:graphicData>
        </a:graphic>
      </p:graphicFrame>
      <p:sp>
        <p:nvSpPr>
          <p:cNvPr id="4" name="標題 1">
            <a:extLst>
              <a:ext uri="{FF2B5EF4-FFF2-40B4-BE49-F238E27FC236}">
                <a16:creationId xmlns:a16="http://schemas.microsoft.com/office/drawing/2014/main" id="{B2DAB126-6E37-370E-9B14-C2EB5B0E3227}"/>
              </a:ext>
            </a:extLst>
          </p:cNvPr>
          <p:cNvSpPr txBox="1">
            <a:spLocks/>
          </p:cNvSpPr>
          <p:nvPr/>
        </p:nvSpPr>
        <p:spPr>
          <a:xfrm>
            <a:off x="762000" y="495408"/>
            <a:ext cx="10972800" cy="6653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4000" dirty="0">
                <a:solidFill>
                  <a:schemeClr val="tx1"/>
                </a:solidFill>
              </a:rPr>
              <a:t>附件、預計導入中小企業名單</a:t>
            </a: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B7E5C5F1-940A-7A3D-0861-4E696BDC1017}"/>
              </a:ext>
            </a:extLst>
          </p:cNvPr>
          <p:cNvSpPr txBox="1"/>
          <p:nvPr/>
        </p:nvSpPr>
        <p:spPr>
          <a:xfrm>
            <a:off x="761999" y="1202046"/>
            <a:ext cx="91038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just">
              <a:buNone/>
            </a:pPr>
            <a:r>
              <a:rPr lang="zh-TW" altLang="en-US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若有洽談中潛在合作名單請列入表格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8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至少</a:t>
            </a:r>
            <a:r>
              <a:rPr lang="en-US" altLang="zh-TW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18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家中小企業導入此創新方案提升營運績效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1800" dirty="0">
              <a:solidFill>
                <a:schemeClr val="bg1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E99CC17C-0DB9-B995-AC32-1832BCAD44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276253"/>
              </p:ext>
            </p:extLst>
          </p:nvPr>
        </p:nvGraphicFramePr>
        <p:xfrm>
          <a:off x="6248400" y="1905752"/>
          <a:ext cx="5660423" cy="468554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94903">
                  <a:extLst>
                    <a:ext uri="{9D8B030D-6E8A-4147-A177-3AD203B41FA5}">
                      <a16:colId xmlns:a16="http://schemas.microsoft.com/office/drawing/2014/main" val="4131853160"/>
                    </a:ext>
                  </a:extLst>
                </a:gridCol>
                <a:gridCol w="2582760">
                  <a:extLst>
                    <a:ext uri="{9D8B030D-6E8A-4147-A177-3AD203B41FA5}">
                      <a16:colId xmlns:a16="http://schemas.microsoft.com/office/drawing/2014/main" val="2614274532"/>
                    </a:ext>
                  </a:extLst>
                </a:gridCol>
                <a:gridCol w="2582760">
                  <a:extLst>
                    <a:ext uri="{9D8B030D-6E8A-4147-A177-3AD203B41FA5}">
                      <a16:colId xmlns:a16="http://schemas.microsoft.com/office/drawing/2014/main" val="2080556092"/>
                    </a:ext>
                  </a:extLst>
                </a:gridCol>
              </a:tblGrid>
              <a:tr h="669364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序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預計導入企業名稱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產業關聯性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0673084"/>
                  </a:ext>
                </a:extLst>
              </a:tr>
              <a:tr h="669364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</a:t>
                      </a:r>
                      <a:r>
                        <a:rPr lang="zh-TW" alt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企業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同產業業者</a:t>
                      </a:r>
                      <a:r>
                        <a:rPr lang="en-US" altLang="zh-TW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上下游供應鏈</a:t>
                      </a:r>
                      <a:r>
                        <a:rPr lang="en-US" altLang="zh-TW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217139"/>
                  </a:ext>
                </a:extLst>
              </a:tr>
              <a:tr h="669364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536578"/>
                  </a:ext>
                </a:extLst>
              </a:tr>
              <a:tr h="669364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7788340"/>
                  </a:ext>
                </a:extLst>
              </a:tr>
              <a:tr h="669364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040309"/>
                  </a:ext>
                </a:extLst>
              </a:tr>
              <a:tr h="669364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626920"/>
                  </a:ext>
                </a:extLst>
              </a:tr>
              <a:tr h="669364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5311000"/>
                  </a:ext>
                </a:extLst>
              </a:tr>
            </a:tbl>
          </a:graphicData>
        </a:graphic>
      </p:graphicFrame>
      <p:sp>
        <p:nvSpPr>
          <p:cNvPr id="8" name="投影片編號版面配置區 2">
            <a:extLst>
              <a:ext uri="{FF2B5EF4-FFF2-40B4-BE49-F238E27FC236}">
                <a16:creationId xmlns:a16="http://schemas.microsoft.com/office/drawing/2014/main" id="{0ED12888-BA8F-DC27-0623-16E1A8631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8805" y="6470440"/>
            <a:ext cx="2743200" cy="216000"/>
          </a:xfrm>
        </p:spPr>
        <p:txBody>
          <a:bodyPr/>
          <a:lstStyle/>
          <a:p>
            <a:fld id="{407B21C2-949F-497F-800F-16CFB5EA9C4C}" type="slidenum">
              <a:rPr lang="zh-TW" altLang="en-US" smtClean="0"/>
              <a:pPr/>
              <a:t>7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85467758"/>
      </p:ext>
    </p:extLst>
  </p:cSld>
  <p:clrMapOvr>
    <a:masterClrMapping/>
  </p:clrMapOvr>
</p:sld>
</file>

<file path=ppt/theme/theme1.xml><?xml version="1.0" encoding="utf-8"?>
<a:theme xmlns:a="http://schemas.openxmlformats.org/drawingml/2006/main" name="2_01 浮水印設計_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mtClean="0">
            <a:latin typeface="微軟正黑體" panose="020B0604030504040204" pitchFamily="34" charset="-120"/>
            <a:ea typeface="微軟正黑體" panose="020B0604030504040204" pitchFamily="34" charset="-12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01 浮水印設計_N" id="{368028B7-B73B-44D8-B67A-18760BE48CED}" vid="{C159E25F-A4A8-4D18-BCF1-6FE14424B992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C03F34B51923419D6238D71A72FBE7" ma:contentTypeVersion="16" ma:contentTypeDescription="Create a new document." ma:contentTypeScope="" ma:versionID="5568381c075d7ae858c1d9bab970d7e2">
  <xsd:schema xmlns:xsd="http://www.w3.org/2001/XMLSchema" xmlns:xs="http://www.w3.org/2001/XMLSchema" xmlns:p="http://schemas.microsoft.com/office/2006/metadata/properties" xmlns:ns3="3b3e750b-e08f-407c-8294-d5e84da039f3" xmlns:ns4="7a1c0c64-493f-4c90-afc2-b5edf8feb958" targetNamespace="http://schemas.microsoft.com/office/2006/metadata/properties" ma:root="true" ma:fieldsID="79268c42031bc4c635c651fa842b89f3" ns3:_="" ns4:_="">
    <xsd:import namespace="3b3e750b-e08f-407c-8294-d5e84da039f3"/>
    <xsd:import namespace="7a1c0c64-493f-4c90-afc2-b5edf8feb95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LengthInSecond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OCR" minOccurs="0"/>
                <xsd:element ref="ns4:MediaServiceLocation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3e750b-e08f-407c-8294-d5e84da039f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1c0c64-493f-4c90-afc2-b5edf8feb9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0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a1c0c64-493f-4c90-afc2-b5edf8feb958" xsi:nil="true"/>
  </documentManagement>
</p:properties>
</file>

<file path=customXml/itemProps1.xml><?xml version="1.0" encoding="utf-8"?>
<ds:datastoreItem xmlns:ds="http://schemas.openxmlformats.org/officeDocument/2006/customXml" ds:itemID="{CF43F673-CB19-4785-8FC9-961C0BA202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3e750b-e08f-407c-8294-d5e84da039f3"/>
    <ds:schemaRef ds:uri="7a1c0c64-493f-4c90-afc2-b5edf8feb9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1296E43-8AAB-442D-B951-FCBF3CB632F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7ACA0E-1B7C-452A-B4DC-1C619F49C9A6}">
  <ds:schemaRefs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elements/1.1/"/>
    <ds:schemaRef ds:uri="7a1c0c64-493f-4c90-afc2-b5edf8feb958"/>
    <ds:schemaRef ds:uri="3b3e750b-e08f-407c-8294-d5e84da039f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6555</TotalTime>
  <Words>957</Words>
  <Application>Microsoft Office PowerPoint</Application>
  <PresentationFormat>寬螢幕</PresentationFormat>
  <Paragraphs>143</Paragraphs>
  <Slides>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3" baseType="lpstr">
      <vt:lpstr>StarSymbol</vt:lpstr>
      <vt:lpstr>微軟正黑體</vt:lpstr>
      <vt:lpstr>Arial</vt:lpstr>
      <vt:lpstr>Calibri</vt:lpstr>
      <vt:lpstr>2_01 浮水印設計_N</vt:lpstr>
      <vt:lpstr>PowerPoint 簡報</vt:lpstr>
      <vt:lpstr>簡報目錄</vt:lpstr>
      <vt:lpstr>一、WHY-產業發展背景與市場分析</vt:lpstr>
      <vt:lpstr>二、HOW-計畫成員介紹(若主導企業與新創企業為同一家可整併填寫)</vt:lpstr>
      <vt:lpstr>二、HOW-團隊合作關聯圖</vt:lpstr>
      <vt:lpstr>三、HOW-推動策略</vt:lpstr>
      <vt:lpstr>四、WHAT-預期效益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陳宛萱</cp:lastModifiedBy>
  <cp:revision>798</cp:revision>
  <cp:lastPrinted>2025-02-07T06:23:59Z</cp:lastPrinted>
  <dcterms:created xsi:type="dcterms:W3CDTF">2023-08-22T07:49:22Z</dcterms:created>
  <dcterms:modified xsi:type="dcterms:W3CDTF">2025-02-14T07:43:27Z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0x01010053C03F34B51923419D6238D71A72FBE7</vt:lpwstr>
  </property>
  <property fmtid="{D5CDD505-2E9C-101B-9397-08002B2CF9AE}" pid="3" name="MediaServiceImageTags">
    <vt:lpwstr/>
  </property>
</Properties>
</file>